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15"/>
  </p:notesMasterIdLst>
  <p:sldIdLst>
    <p:sldId id="256" r:id="rId5"/>
    <p:sldId id="257" r:id="rId6"/>
    <p:sldId id="268" r:id="rId7"/>
    <p:sldId id="265" r:id="rId8"/>
    <p:sldId id="270" r:id="rId9"/>
    <p:sldId id="266" r:id="rId10"/>
    <p:sldId id="273" r:id="rId11"/>
    <p:sldId id="274" r:id="rId12"/>
    <p:sldId id="272" r:id="rId13"/>
    <p:sldId id="275" r:id="rId14"/>
  </p:sldIdLst>
  <p:sldSz cx="9144000" cy="5143500" type="screen16x9"/>
  <p:notesSz cx="6858000" cy="9144000"/>
  <p:embeddedFontLst>
    <p:embeddedFont>
      <p:font typeface="Rubik" pitchFamily="2" charset="-79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C26"/>
    <a:srgbClr val="16739C"/>
    <a:srgbClr val="152F4E"/>
    <a:srgbClr val="1544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A8EDCC-C4A3-45A0-A1C4-00570784A2B2}" v="46" dt="2023-09-06T12:37:58.9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4" d="100"/>
          <a:sy n="74" d="100"/>
        </p:scale>
        <p:origin x="593" y="-12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ie Jiminez" userId="71d1aa9a-2a41-4cab-904d-2d97aefb53ea" providerId="ADAL" clId="{064A9DD6-A731-4D10-8890-C10AC17BADB4}"/>
    <pc:docChg chg="undo custSel addSld delSld modSld">
      <pc:chgData name="Jamie Jiminez" userId="71d1aa9a-2a41-4cab-904d-2d97aefb53ea" providerId="ADAL" clId="{064A9DD6-A731-4D10-8890-C10AC17BADB4}" dt="2023-07-31T12:58:57.052" v="671"/>
      <pc:docMkLst>
        <pc:docMk/>
      </pc:docMkLst>
      <pc:sldChg chg="modTransition">
        <pc:chgData name="Jamie Jiminez" userId="71d1aa9a-2a41-4cab-904d-2d97aefb53ea" providerId="ADAL" clId="{064A9DD6-A731-4D10-8890-C10AC17BADB4}" dt="2023-07-31T09:49:52.917" v="15"/>
        <pc:sldMkLst>
          <pc:docMk/>
          <pc:sldMk cId="0" sldId="256"/>
        </pc:sldMkLst>
      </pc:sldChg>
      <pc:sldChg chg="addSp delSp modSp mod modTransition modAnim">
        <pc:chgData name="Jamie Jiminez" userId="71d1aa9a-2a41-4cab-904d-2d97aefb53ea" providerId="ADAL" clId="{064A9DD6-A731-4D10-8890-C10AC17BADB4}" dt="2023-07-31T10:01:19.622" v="98"/>
        <pc:sldMkLst>
          <pc:docMk/>
          <pc:sldMk cId="0" sldId="257"/>
        </pc:sldMkLst>
        <pc:spChg chg="mod">
          <ac:chgData name="Jamie Jiminez" userId="71d1aa9a-2a41-4cab-904d-2d97aefb53ea" providerId="ADAL" clId="{064A9DD6-A731-4D10-8890-C10AC17BADB4}" dt="2023-07-31T09:53:30.879" v="18" actId="20577"/>
          <ac:spMkLst>
            <pc:docMk/>
            <pc:sldMk cId="0" sldId="257"/>
            <ac:spMk id="2" creationId="{D8A12D43-821D-1FB0-CA1C-BEC6EC74952F}"/>
          </ac:spMkLst>
        </pc:spChg>
        <pc:spChg chg="add mod topLvl">
          <ac:chgData name="Jamie Jiminez" userId="71d1aa9a-2a41-4cab-904d-2d97aefb53ea" providerId="ADAL" clId="{064A9DD6-A731-4D10-8890-C10AC17BADB4}" dt="2023-07-31T09:59:07.835" v="82" actId="1076"/>
          <ac:spMkLst>
            <pc:docMk/>
            <pc:sldMk cId="0" sldId="257"/>
            <ac:spMk id="3" creationId="{3827DB01-5AB6-0AE1-FC2A-40E76D9070C6}"/>
          </ac:spMkLst>
        </pc:spChg>
        <pc:grpChg chg="add del mod">
          <ac:chgData name="Jamie Jiminez" userId="71d1aa9a-2a41-4cab-904d-2d97aefb53ea" providerId="ADAL" clId="{064A9DD6-A731-4D10-8890-C10AC17BADB4}" dt="2023-07-31T09:57:06.637" v="42" actId="165"/>
          <ac:grpSpMkLst>
            <pc:docMk/>
            <pc:sldMk cId="0" sldId="257"/>
            <ac:grpSpMk id="8" creationId="{EEB8AD09-C89E-3CED-44ED-F5340E510425}"/>
          </ac:grpSpMkLst>
        </pc:grpChg>
        <pc:grpChg chg="add del mod">
          <ac:chgData name="Jamie Jiminez" userId="71d1aa9a-2a41-4cab-904d-2d97aefb53ea" providerId="ADAL" clId="{064A9DD6-A731-4D10-8890-C10AC17BADB4}" dt="2023-07-31T10:00:29.927" v="85" actId="21"/>
          <ac:grpSpMkLst>
            <pc:docMk/>
            <pc:sldMk cId="0" sldId="257"/>
            <ac:grpSpMk id="9" creationId="{18CF64F1-E0E7-C83E-597E-1A470FEE96F2}"/>
          </ac:grpSpMkLst>
        </pc:grpChg>
        <pc:picChg chg="del mod">
          <ac:chgData name="Jamie Jiminez" userId="71d1aa9a-2a41-4cab-904d-2d97aefb53ea" providerId="ADAL" clId="{064A9DD6-A731-4D10-8890-C10AC17BADB4}" dt="2023-07-31T09:58:04.989" v="60" actId="478"/>
          <ac:picMkLst>
            <pc:docMk/>
            <pc:sldMk cId="0" sldId="257"/>
            <ac:picMk id="4" creationId="{E5B01517-65F4-3291-E5C9-31492E9B48F1}"/>
          </ac:picMkLst>
        </pc:picChg>
        <pc:picChg chg="add mod">
          <ac:chgData name="Jamie Jiminez" userId="71d1aa9a-2a41-4cab-904d-2d97aefb53ea" providerId="ADAL" clId="{064A9DD6-A731-4D10-8890-C10AC17BADB4}" dt="2023-07-31T09:59:07.835" v="82" actId="1076"/>
          <ac:picMkLst>
            <pc:docMk/>
            <pc:sldMk cId="0" sldId="257"/>
            <ac:picMk id="5" creationId="{A5AC346E-501A-A3D0-D093-F2ABFACA1078}"/>
          </ac:picMkLst>
        </pc:picChg>
        <pc:picChg chg="add mod topLvl">
          <ac:chgData name="Jamie Jiminez" userId="71d1aa9a-2a41-4cab-904d-2d97aefb53ea" providerId="ADAL" clId="{064A9DD6-A731-4D10-8890-C10AC17BADB4}" dt="2023-07-31T09:59:07.835" v="82" actId="1076"/>
          <ac:picMkLst>
            <pc:docMk/>
            <pc:sldMk cId="0" sldId="257"/>
            <ac:picMk id="6" creationId="{BCB61995-5664-FC1B-3382-9F726BAA9E22}"/>
          </ac:picMkLst>
        </pc:picChg>
        <pc:picChg chg="add mod topLvl">
          <ac:chgData name="Jamie Jiminez" userId="71d1aa9a-2a41-4cab-904d-2d97aefb53ea" providerId="ADAL" clId="{064A9DD6-A731-4D10-8890-C10AC17BADB4}" dt="2023-07-31T09:59:07.835" v="82" actId="1076"/>
          <ac:picMkLst>
            <pc:docMk/>
            <pc:sldMk cId="0" sldId="257"/>
            <ac:picMk id="7" creationId="{E0F36B31-E67E-6DE4-CB12-0E6082BDFC19}"/>
          </ac:picMkLst>
        </pc:picChg>
        <pc:picChg chg="add mod">
          <ac:chgData name="Jamie Jiminez" userId="71d1aa9a-2a41-4cab-904d-2d97aefb53ea" providerId="ADAL" clId="{064A9DD6-A731-4D10-8890-C10AC17BADB4}" dt="2023-07-31T10:00:36.505" v="87" actId="1076"/>
          <ac:picMkLst>
            <pc:docMk/>
            <pc:sldMk cId="0" sldId="257"/>
            <ac:picMk id="10" creationId="{30040455-C388-6E4A-06AB-67127916F637}"/>
          </ac:picMkLst>
        </pc:picChg>
        <pc:picChg chg="del mod">
          <ac:chgData name="Jamie Jiminez" userId="71d1aa9a-2a41-4cab-904d-2d97aefb53ea" providerId="ADAL" clId="{064A9DD6-A731-4D10-8890-C10AC17BADB4}" dt="2023-07-31T09:58:03.890" v="58" actId="478"/>
          <ac:picMkLst>
            <pc:docMk/>
            <pc:sldMk cId="0" sldId="257"/>
            <ac:picMk id="3074" creationId="{030861D1-1C69-FFF7-99BC-58C2865E5744}"/>
          </ac:picMkLst>
        </pc:picChg>
      </pc:sldChg>
      <pc:sldChg chg="addSp delSp modSp mod modTransition modAnim">
        <pc:chgData name="Jamie Jiminez" userId="71d1aa9a-2a41-4cab-904d-2d97aefb53ea" providerId="ADAL" clId="{064A9DD6-A731-4D10-8890-C10AC17BADB4}" dt="2023-07-31T12:42:07.189" v="645"/>
        <pc:sldMkLst>
          <pc:docMk/>
          <pc:sldMk cId="1405098835" sldId="265"/>
        </pc:sldMkLst>
        <pc:spChg chg="mod">
          <ac:chgData name="Jamie Jiminez" userId="71d1aa9a-2a41-4cab-904d-2d97aefb53ea" providerId="ADAL" clId="{064A9DD6-A731-4D10-8890-C10AC17BADB4}" dt="2023-07-31T12:42:07.189" v="645"/>
          <ac:spMkLst>
            <pc:docMk/>
            <pc:sldMk cId="1405098835" sldId="265"/>
            <ac:spMk id="2" creationId="{062C05F5-9864-13CE-3B2E-DCAA7282696E}"/>
          </ac:spMkLst>
        </pc:spChg>
        <pc:spChg chg="del">
          <ac:chgData name="Jamie Jiminez" userId="71d1aa9a-2a41-4cab-904d-2d97aefb53ea" providerId="ADAL" clId="{064A9DD6-A731-4D10-8890-C10AC17BADB4}" dt="2023-07-31T10:50:51.102" v="321" actId="21"/>
          <ac:spMkLst>
            <pc:docMk/>
            <pc:sldMk cId="1405098835" sldId="265"/>
            <ac:spMk id="3" creationId="{137A74CC-87FB-49BF-B51A-737E615465E8}"/>
          </ac:spMkLst>
        </pc:spChg>
        <pc:spChg chg="add mod">
          <ac:chgData name="Jamie Jiminez" userId="71d1aa9a-2a41-4cab-904d-2d97aefb53ea" providerId="ADAL" clId="{064A9DD6-A731-4D10-8890-C10AC17BADB4}" dt="2023-07-31T12:41:57.665" v="640" actId="1076"/>
          <ac:spMkLst>
            <pc:docMk/>
            <pc:sldMk cId="1405098835" sldId="265"/>
            <ac:spMk id="6" creationId="{137A74CC-87FB-49BF-B51A-737E615465E8}"/>
          </ac:spMkLst>
        </pc:spChg>
        <pc:spChg chg="add mod">
          <ac:chgData name="Jamie Jiminez" userId="71d1aa9a-2a41-4cab-904d-2d97aefb53ea" providerId="ADAL" clId="{064A9DD6-A731-4D10-8890-C10AC17BADB4}" dt="2023-07-31T11:14:26.151" v="357" actId="1076"/>
          <ac:spMkLst>
            <pc:docMk/>
            <pc:sldMk cId="1405098835" sldId="265"/>
            <ac:spMk id="7" creationId="{853D96E6-2A30-34C5-B0F0-0EE522BDB6D2}"/>
          </ac:spMkLst>
        </pc:spChg>
        <pc:spChg chg="add mod">
          <ac:chgData name="Jamie Jiminez" userId="71d1aa9a-2a41-4cab-904d-2d97aefb53ea" providerId="ADAL" clId="{064A9DD6-A731-4D10-8890-C10AC17BADB4}" dt="2023-07-31T11:16:04.174" v="367" actId="1076"/>
          <ac:spMkLst>
            <pc:docMk/>
            <pc:sldMk cId="1405098835" sldId="265"/>
            <ac:spMk id="8" creationId="{0FC0CEE7-CF99-91D2-B005-3A6AB8721853}"/>
          </ac:spMkLst>
        </pc:spChg>
        <pc:spChg chg="add mod">
          <ac:chgData name="Jamie Jiminez" userId="71d1aa9a-2a41-4cab-904d-2d97aefb53ea" providerId="ADAL" clId="{064A9DD6-A731-4D10-8890-C10AC17BADB4}" dt="2023-07-31T11:14:53.460" v="359" actId="1076"/>
          <ac:spMkLst>
            <pc:docMk/>
            <pc:sldMk cId="1405098835" sldId="265"/>
            <ac:spMk id="9" creationId="{AC32A7AC-1D0A-00D2-AE3E-233B01B5BD44}"/>
          </ac:spMkLst>
        </pc:spChg>
        <pc:spChg chg="add mod">
          <ac:chgData name="Jamie Jiminez" userId="71d1aa9a-2a41-4cab-904d-2d97aefb53ea" providerId="ADAL" clId="{064A9DD6-A731-4D10-8890-C10AC17BADB4}" dt="2023-07-31T11:28:40.401" v="460" actId="164"/>
          <ac:spMkLst>
            <pc:docMk/>
            <pc:sldMk cId="1405098835" sldId="265"/>
            <ac:spMk id="10" creationId="{C9401049-4929-4F7E-BDE7-E60B98DBC952}"/>
          </ac:spMkLst>
        </pc:spChg>
        <pc:spChg chg="add mod">
          <ac:chgData name="Jamie Jiminez" userId="71d1aa9a-2a41-4cab-904d-2d97aefb53ea" providerId="ADAL" clId="{064A9DD6-A731-4D10-8890-C10AC17BADB4}" dt="2023-07-31T11:24:24.050" v="417" actId="164"/>
          <ac:spMkLst>
            <pc:docMk/>
            <pc:sldMk cId="1405098835" sldId="265"/>
            <ac:spMk id="11" creationId="{3DD3EE17-19CB-3355-4A9A-FF2AC23B7E62}"/>
          </ac:spMkLst>
        </pc:spChg>
        <pc:spChg chg="add mod">
          <ac:chgData name="Jamie Jiminez" userId="71d1aa9a-2a41-4cab-904d-2d97aefb53ea" providerId="ADAL" clId="{064A9DD6-A731-4D10-8890-C10AC17BADB4}" dt="2023-07-31T11:18:57.884" v="376" actId="1076"/>
          <ac:spMkLst>
            <pc:docMk/>
            <pc:sldMk cId="1405098835" sldId="265"/>
            <ac:spMk id="12" creationId="{81AC2A53-D8EE-D692-7694-2928919872A5}"/>
          </ac:spMkLst>
        </pc:spChg>
        <pc:spChg chg="add mod">
          <ac:chgData name="Jamie Jiminez" userId="71d1aa9a-2a41-4cab-904d-2d97aefb53ea" providerId="ADAL" clId="{064A9DD6-A731-4D10-8890-C10AC17BADB4}" dt="2023-07-31T11:16:26.044" v="369" actId="1076"/>
          <ac:spMkLst>
            <pc:docMk/>
            <pc:sldMk cId="1405098835" sldId="265"/>
            <ac:spMk id="13" creationId="{5BA9A422-5DCE-5D4C-CEF8-4F78A02EE536}"/>
          </ac:spMkLst>
        </pc:spChg>
        <pc:spChg chg="add mod">
          <ac:chgData name="Jamie Jiminez" userId="71d1aa9a-2a41-4cab-904d-2d97aefb53ea" providerId="ADAL" clId="{064A9DD6-A731-4D10-8890-C10AC17BADB4}" dt="2023-07-31T11:19:33.964" v="381" actId="1076"/>
          <ac:spMkLst>
            <pc:docMk/>
            <pc:sldMk cId="1405098835" sldId="265"/>
            <ac:spMk id="14" creationId="{7A7FC325-9FF3-4B1C-EBFE-EE46378DCB57}"/>
          </ac:spMkLst>
        </pc:spChg>
        <pc:spChg chg="mod">
          <ac:chgData name="Jamie Jiminez" userId="71d1aa9a-2a41-4cab-904d-2d97aefb53ea" providerId="ADAL" clId="{064A9DD6-A731-4D10-8890-C10AC17BADB4}" dt="2023-07-31T11:13:58.264" v="353" actId="1076"/>
          <ac:spMkLst>
            <pc:docMk/>
            <pc:sldMk cId="1405098835" sldId="265"/>
            <ac:spMk id="60" creationId="{00000000-0000-0000-0000-000000000000}"/>
          </ac:spMkLst>
        </pc:spChg>
        <pc:grpChg chg="add mod">
          <ac:chgData name="Jamie Jiminez" userId="71d1aa9a-2a41-4cab-904d-2d97aefb53ea" providerId="ADAL" clId="{064A9DD6-A731-4D10-8890-C10AC17BADB4}" dt="2023-07-31T11:23:47.824" v="404" actId="14100"/>
          <ac:grpSpMkLst>
            <pc:docMk/>
            <pc:sldMk cId="1405098835" sldId="265"/>
            <ac:grpSpMk id="15" creationId="{315BC469-8A98-D50F-BCF5-323DE93E55DA}"/>
          </ac:grpSpMkLst>
        </pc:grpChg>
        <pc:grpChg chg="add mod">
          <ac:chgData name="Jamie Jiminez" userId="71d1aa9a-2a41-4cab-904d-2d97aefb53ea" providerId="ADAL" clId="{064A9DD6-A731-4D10-8890-C10AC17BADB4}" dt="2023-07-31T11:24:24.050" v="417" actId="164"/>
          <ac:grpSpMkLst>
            <pc:docMk/>
            <pc:sldMk cId="1405098835" sldId="265"/>
            <ac:grpSpMk id="16" creationId="{9BA0A3BA-A1F1-92AE-9627-B25E7C6E4FEF}"/>
          </ac:grpSpMkLst>
        </pc:grpChg>
        <pc:grpChg chg="add mod">
          <ac:chgData name="Jamie Jiminez" userId="71d1aa9a-2a41-4cab-904d-2d97aefb53ea" providerId="ADAL" clId="{064A9DD6-A731-4D10-8890-C10AC17BADB4}" dt="2023-07-31T11:28:40.401" v="460" actId="164"/>
          <ac:grpSpMkLst>
            <pc:docMk/>
            <pc:sldMk cId="1405098835" sldId="265"/>
            <ac:grpSpMk id="17" creationId="{ADEAC3A1-BA83-47FE-E54A-ECB7C8E6F016}"/>
          </ac:grpSpMkLst>
        </pc:grpChg>
        <pc:picChg chg="del mod modCrop">
          <ac:chgData name="Jamie Jiminez" userId="71d1aa9a-2a41-4cab-904d-2d97aefb53ea" providerId="ADAL" clId="{064A9DD6-A731-4D10-8890-C10AC17BADB4}" dt="2023-07-31T11:23:04.706" v="397" actId="478"/>
          <ac:picMkLst>
            <pc:docMk/>
            <pc:sldMk cId="1405098835" sldId="265"/>
            <ac:picMk id="4" creationId="{FDB56CF9-D8DF-8E07-2CF9-883096CD1FD9}"/>
          </ac:picMkLst>
        </pc:picChg>
        <pc:picChg chg="mod modCrop">
          <ac:chgData name="Jamie Jiminez" userId="71d1aa9a-2a41-4cab-904d-2d97aefb53ea" providerId="ADAL" clId="{064A9DD6-A731-4D10-8890-C10AC17BADB4}" dt="2023-07-31T11:28:40.401" v="460" actId="164"/>
          <ac:picMkLst>
            <pc:docMk/>
            <pc:sldMk cId="1405098835" sldId="265"/>
            <ac:picMk id="5" creationId="{02188EED-F097-CC69-CE81-C930708C2D9C}"/>
          </ac:picMkLst>
        </pc:picChg>
        <pc:picChg chg="add mod">
          <ac:chgData name="Jamie Jiminez" userId="71d1aa9a-2a41-4cab-904d-2d97aefb53ea" providerId="ADAL" clId="{064A9DD6-A731-4D10-8890-C10AC17BADB4}" dt="2023-07-31T11:23:47.824" v="404" actId="14100"/>
          <ac:picMkLst>
            <pc:docMk/>
            <pc:sldMk cId="1405098835" sldId="265"/>
            <ac:picMk id="2050" creationId="{B6669FD4-3A98-C64E-DEED-4168C5F03314}"/>
          </ac:picMkLst>
        </pc:picChg>
        <pc:picChg chg="add mod">
          <ac:chgData name="Jamie Jiminez" userId="71d1aa9a-2a41-4cab-904d-2d97aefb53ea" providerId="ADAL" clId="{064A9DD6-A731-4D10-8890-C10AC17BADB4}" dt="2023-07-31T11:24:24.050" v="417" actId="164"/>
          <ac:picMkLst>
            <pc:docMk/>
            <pc:sldMk cId="1405098835" sldId="265"/>
            <ac:picMk id="2052" creationId="{E847B627-B261-00AD-2FCC-D53531299B44}"/>
          </ac:picMkLst>
        </pc:picChg>
      </pc:sldChg>
      <pc:sldChg chg="addSp modSp mod modTransition modAnim">
        <pc:chgData name="Jamie Jiminez" userId="71d1aa9a-2a41-4cab-904d-2d97aefb53ea" providerId="ADAL" clId="{064A9DD6-A731-4D10-8890-C10AC17BADB4}" dt="2023-07-31T12:27:11.281" v="552"/>
        <pc:sldMkLst>
          <pc:docMk/>
          <pc:sldMk cId="3797816937" sldId="266"/>
        </pc:sldMkLst>
        <pc:spChg chg="mod">
          <ac:chgData name="Jamie Jiminez" userId="71d1aa9a-2a41-4cab-904d-2d97aefb53ea" providerId="ADAL" clId="{064A9DD6-A731-4D10-8890-C10AC17BADB4}" dt="2023-07-31T12:26:11.553" v="514" actId="164"/>
          <ac:spMkLst>
            <pc:docMk/>
            <pc:sldMk cId="3797816937" sldId="266"/>
            <ac:spMk id="4" creationId="{B063ED4B-F35C-75A7-297A-3BD535E673E3}"/>
          </ac:spMkLst>
        </pc:spChg>
        <pc:spChg chg="mod">
          <ac:chgData name="Jamie Jiminez" userId="71d1aa9a-2a41-4cab-904d-2d97aefb53ea" providerId="ADAL" clId="{064A9DD6-A731-4D10-8890-C10AC17BADB4}" dt="2023-07-31T12:26:11.553" v="514" actId="164"/>
          <ac:spMkLst>
            <pc:docMk/>
            <pc:sldMk cId="3797816937" sldId="266"/>
            <ac:spMk id="6" creationId="{A4216A8D-3339-4D7D-6458-0DEDEC6A4F19}"/>
          </ac:spMkLst>
        </pc:spChg>
        <pc:spChg chg="mod">
          <ac:chgData name="Jamie Jiminez" userId="71d1aa9a-2a41-4cab-904d-2d97aefb53ea" providerId="ADAL" clId="{064A9DD6-A731-4D10-8890-C10AC17BADB4}" dt="2023-07-31T12:24:46.298" v="502" actId="1076"/>
          <ac:spMkLst>
            <pc:docMk/>
            <pc:sldMk cId="3797816937" sldId="266"/>
            <ac:spMk id="7" creationId="{7A2FBA1C-E4C9-0F02-9E65-1807AA202453}"/>
          </ac:spMkLst>
        </pc:spChg>
        <pc:spChg chg="mod">
          <ac:chgData name="Jamie Jiminez" userId="71d1aa9a-2a41-4cab-904d-2d97aefb53ea" providerId="ADAL" clId="{064A9DD6-A731-4D10-8890-C10AC17BADB4}" dt="2023-07-31T12:25:28.441" v="509" actId="1076"/>
          <ac:spMkLst>
            <pc:docMk/>
            <pc:sldMk cId="3797816937" sldId="266"/>
            <ac:spMk id="9" creationId="{0F1DAC5C-310B-1517-D761-37BD7CFE8661}"/>
          </ac:spMkLst>
        </pc:spChg>
        <pc:spChg chg="mod">
          <ac:chgData name="Jamie Jiminez" userId="71d1aa9a-2a41-4cab-904d-2d97aefb53ea" providerId="ADAL" clId="{064A9DD6-A731-4D10-8890-C10AC17BADB4}" dt="2023-07-31T12:25:54.611" v="513" actId="1076"/>
          <ac:spMkLst>
            <pc:docMk/>
            <pc:sldMk cId="3797816937" sldId="266"/>
            <ac:spMk id="11" creationId="{F93955F3-0DEC-E3E7-B806-CBCDB2490D1F}"/>
          </ac:spMkLst>
        </pc:spChg>
        <pc:grpChg chg="add mod">
          <ac:chgData name="Jamie Jiminez" userId="71d1aa9a-2a41-4cab-904d-2d97aefb53ea" providerId="ADAL" clId="{064A9DD6-A731-4D10-8890-C10AC17BADB4}" dt="2023-07-31T12:24:49.035" v="503" actId="164"/>
          <ac:grpSpMkLst>
            <pc:docMk/>
            <pc:sldMk cId="3797816937" sldId="266"/>
            <ac:grpSpMk id="2" creationId="{1D9D275C-92C0-1158-AD3E-374AD4414A6D}"/>
          </ac:grpSpMkLst>
        </pc:grpChg>
        <pc:grpChg chg="add mod">
          <ac:chgData name="Jamie Jiminez" userId="71d1aa9a-2a41-4cab-904d-2d97aefb53ea" providerId="ADAL" clId="{064A9DD6-A731-4D10-8890-C10AC17BADB4}" dt="2023-07-31T12:25:17.604" v="507" actId="164"/>
          <ac:grpSpMkLst>
            <pc:docMk/>
            <pc:sldMk cId="3797816937" sldId="266"/>
            <ac:grpSpMk id="3" creationId="{C4F4E316-01DD-7F1A-22B3-61E83F8B6213}"/>
          </ac:grpSpMkLst>
        </pc:grpChg>
        <pc:grpChg chg="add mod">
          <ac:chgData name="Jamie Jiminez" userId="71d1aa9a-2a41-4cab-904d-2d97aefb53ea" providerId="ADAL" clId="{064A9DD6-A731-4D10-8890-C10AC17BADB4}" dt="2023-07-31T12:26:11.553" v="514" actId="164"/>
          <ac:grpSpMkLst>
            <pc:docMk/>
            <pc:sldMk cId="3797816937" sldId="266"/>
            <ac:grpSpMk id="5" creationId="{A3BBAD3D-15FF-136D-AFE6-EE3F2811C44F}"/>
          </ac:grpSpMkLst>
        </pc:grpChg>
        <pc:picChg chg="mod">
          <ac:chgData name="Jamie Jiminez" userId="71d1aa9a-2a41-4cab-904d-2d97aefb53ea" providerId="ADAL" clId="{064A9DD6-A731-4D10-8890-C10AC17BADB4}" dt="2023-07-31T11:32:22.347" v="497" actId="1076"/>
          <ac:picMkLst>
            <pc:docMk/>
            <pc:sldMk cId="3797816937" sldId="266"/>
            <ac:picMk id="13" creationId="{E66D5DC4-DD17-7F86-4DC1-BEF573600A86}"/>
          </ac:picMkLst>
        </pc:picChg>
      </pc:sldChg>
      <pc:sldChg chg="del modTransition">
        <pc:chgData name="Jamie Jiminez" userId="71d1aa9a-2a41-4cab-904d-2d97aefb53ea" providerId="ADAL" clId="{064A9DD6-A731-4D10-8890-C10AC17BADB4}" dt="2023-07-31T12:58:41.569" v="666" actId="47"/>
        <pc:sldMkLst>
          <pc:docMk/>
          <pc:sldMk cId="2028548103" sldId="267"/>
        </pc:sldMkLst>
      </pc:sldChg>
      <pc:sldChg chg="addSp delSp modSp mod modTransition modAnim">
        <pc:chgData name="Jamie Jiminez" userId="71d1aa9a-2a41-4cab-904d-2d97aefb53ea" providerId="ADAL" clId="{064A9DD6-A731-4D10-8890-C10AC17BADB4}" dt="2023-07-31T10:40:35.169" v="304"/>
        <pc:sldMkLst>
          <pc:docMk/>
          <pc:sldMk cId="130472220" sldId="268"/>
        </pc:sldMkLst>
        <pc:spChg chg="mod">
          <ac:chgData name="Jamie Jiminez" userId="71d1aa9a-2a41-4cab-904d-2d97aefb53ea" providerId="ADAL" clId="{064A9DD6-A731-4D10-8890-C10AC17BADB4}" dt="2023-07-31T10:20:50.952" v="148" actId="6549"/>
          <ac:spMkLst>
            <pc:docMk/>
            <pc:sldMk cId="130472220" sldId="268"/>
            <ac:spMk id="2" creationId="{D8A12D43-821D-1FB0-CA1C-BEC6EC74952F}"/>
          </ac:spMkLst>
        </pc:spChg>
        <pc:spChg chg="add mod topLvl">
          <ac:chgData name="Jamie Jiminez" userId="71d1aa9a-2a41-4cab-904d-2d97aefb53ea" providerId="ADAL" clId="{064A9DD6-A731-4D10-8890-C10AC17BADB4}" dt="2023-07-31T10:36:18.596" v="213" actId="164"/>
          <ac:spMkLst>
            <pc:docMk/>
            <pc:sldMk cId="130472220" sldId="268"/>
            <ac:spMk id="7" creationId="{9DF7356C-7C98-1532-C4B7-4D291F3F3C47}"/>
          </ac:spMkLst>
        </pc:spChg>
        <pc:spChg chg="add mod">
          <ac:chgData name="Jamie Jiminez" userId="71d1aa9a-2a41-4cab-904d-2d97aefb53ea" providerId="ADAL" clId="{064A9DD6-A731-4D10-8890-C10AC17BADB4}" dt="2023-07-31T10:37:11.905" v="242" actId="164"/>
          <ac:spMkLst>
            <pc:docMk/>
            <pc:sldMk cId="130472220" sldId="268"/>
            <ac:spMk id="8" creationId="{3DB1EE34-F3C7-16B5-A361-D997AE8325A9}"/>
          </ac:spMkLst>
        </pc:spChg>
        <pc:spChg chg="add mod">
          <ac:chgData name="Jamie Jiminez" userId="71d1aa9a-2a41-4cab-904d-2d97aefb53ea" providerId="ADAL" clId="{064A9DD6-A731-4D10-8890-C10AC17BADB4}" dt="2023-07-31T10:37:33.801" v="249" actId="164"/>
          <ac:spMkLst>
            <pc:docMk/>
            <pc:sldMk cId="130472220" sldId="268"/>
            <ac:spMk id="9" creationId="{FF4A61E5-7A55-2C92-E02F-A6CD3DE45FBF}"/>
          </ac:spMkLst>
        </pc:spChg>
        <pc:spChg chg="add mod">
          <ac:chgData name="Jamie Jiminez" userId="71d1aa9a-2a41-4cab-904d-2d97aefb53ea" providerId="ADAL" clId="{064A9DD6-A731-4D10-8890-C10AC17BADB4}" dt="2023-07-31T10:37:49.383" v="256" actId="164"/>
          <ac:spMkLst>
            <pc:docMk/>
            <pc:sldMk cId="130472220" sldId="268"/>
            <ac:spMk id="10" creationId="{BDDF8515-7A86-A0E6-AD93-D0F3FB935E8D}"/>
          </ac:spMkLst>
        </pc:spChg>
        <pc:grpChg chg="add del mod">
          <ac:chgData name="Jamie Jiminez" userId="71d1aa9a-2a41-4cab-904d-2d97aefb53ea" providerId="ADAL" clId="{064A9DD6-A731-4D10-8890-C10AC17BADB4}" dt="2023-07-31T10:36:07.193" v="212" actId="165"/>
          <ac:grpSpMkLst>
            <pc:docMk/>
            <pc:sldMk cId="130472220" sldId="268"/>
            <ac:grpSpMk id="11" creationId="{1AB016FA-8E09-4FEA-0B91-158AC6CD8950}"/>
          </ac:grpSpMkLst>
        </pc:grpChg>
        <pc:grpChg chg="add mod">
          <ac:chgData name="Jamie Jiminez" userId="71d1aa9a-2a41-4cab-904d-2d97aefb53ea" providerId="ADAL" clId="{064A9DD6-A731-4D10-8890-C10AC17BADB4}" dt="2023-07-31T10:36:18.596" v="213" actId="164"/>
          <ac:grpSpMkLst>
            <pc:docMk/>
            <pc:sldMk cId="130472220" sldId="268"/>
            <ac:grpSpMk id="12" creationId="{92E1CA1B-034B-19DD-7DC8-C17BDB13EA1B}"/>
          </ac:grpSpMkLst>
        </pc:grpChg>
        <pc:grpChg chg="add mod">
          <ac:chgData name="Jamie Jiminez" userId="71d1aa9a-2a41-4cab-904d-2d97aefb53ea" providerId="ADAL" clId="{064A9DD6-A731-4D10-8890-C10AC17BADB4}" dt="2023-07-31T10:37:11.905" v="242" actId="164"/>
          <ac:grpSpMkLst>
            <pc:docMk/>
            <pc:sldMk cId="130472220" sldId="268"/>
            <ac:grpSpMk id="13" creationId="{76705D6C-2354-AAC2-A593-FC255C24DE5A}"/>
          </ac:grpSpMkLst>
        </pc:grpChg>
        <pc:grpChg chg="add mod">
          <ac:chgData name="Jamie Jiminez" userId="71d1aa9a-2a41-4cab-904d-2d97aefb53ea" providerId="ADAL" clId="{064A9DD6-A731-4D10-8890-C10AC17BADB4}" dt="2023-07-31T10:37:33.801" v="249" actId="164"/>
          <ac:grpSpMkLst>
            <pc:docMk/>
            <pc:sldMk cId="130472220" sldId="268"/>
            <ac:grpSpMk id="14" creationId="{D0398667-BA2A-F6A0-8001-69253346A933}"/>
          </ac:grpSpMkLst>
        </pc:grpChg>
        <pc:grpChg chg="add mod">
          <ac:chgData name="Jamie Jiminez" userId="71d1aa9a-2a41-4cab-904d-2d97aefb53ea" providerId="ADAL" clId="{064A9DD6-A731-4D10-8890-C10AC17BADB4}" dt="2023-07-31T10:37:49.383" v="256" actId="164"/>
          <ac:grpSpMkLst>
            <pc:docMk/>
            <pc:sldMk cId="130472220" sldId="268"/>
            <ac:grpSpMk id="15" creationId="{BA2C42AE-5D7F-93FD-E8C0-6BB96D40873E}"/>
          </ac:grpSpMkLst>
        </pc:grpChg>
        <pc:picChg chg="add mod">
          <ac:chgData name="Jamie Jiminez" userId="71d1aa9a-2a41-4cab-904d-2d97aefb53ea" providerId="ADAL" clId="{064A9DD6-A731-4D10-8890-C10AC17BADB4}" dt="2023-07-31T10:37:49.383" v="256" actId="164"/>
          <ac:picMkLst>
            <pc:docMk/>
            <pc:sldMk cId="130472220" sldId="268"/>
            <ac:picMk id="3" creationId="{9E802A0F-98A2-5988-A22B-A81AA570591A}"/>
          </ac:picMkLst>
        </pc:picChg>
        <pc:picChg chg="add mod">
          <ac:chgData name="Jamie Jiminez" userId="71d1aa9a-2a41-4cab-904d-2d97aefb53ea" providerId="ADAL" clId="{064A9DD6-A731-4D10-8890-C10AC17BADB4}" dt="2023-07-31T10:37:33.801" v="249" actId="164"/>
          <ac:picMkLst>
            <pc:docMk/>
            <pc:sldMk cId="130472220" sldId="268"/>
            <ac:picMk id="4" creationId="{47C411F3-EF1B-923E-1510-CDA399C1C914}"/>
          </ac:picMkLst>
        </pc:picChg>
        <pc:picChg chg="del mod modCrop">
          <ac:chgData name="Jamie Jiminez" userId="71d1aa9a-2a41-4cab-904d-2d97aefb53ea" providerId="ADAL" clId="{064A9DD6-A731-4D10-8890-C10AC17BADB4}" dt="2023-07-31T10:14:33.831" v="132" actId="478"/>
          <ac:picMkLst>
            <pc:docMk/>
            <pc:sldMk cId="130472220" sldId="268"/>
            <ac:picMk id="5" creationId="{2496BBA7-2168-6D4C-1816-F066D8D485CA}"/>
          </ac:picMkLst>
        </pc:picChg>
        <pc:picChg chg="add mod topLvl">
          <ac:chgData name="Jamie Jiminez" userId="71d1aa9a-2a41-4cab-904d-2d97aefb53ea" providerId="ADAL" clId="{064A9DD6-A731-4D10-8890-C10AC17BADB4}" dt="2023-07-31T10:37:11.905" v="242" actId="164"/>
          <ac:picMkLst>
            <pc:docMk/>
            <pc:sldMk cId="130472220" sldId="268"/>
            <ac:picMk id="6" creationId="{2F0D2C2A-F9AD-CA1D-F39C-8F81A0AF026C}"/>
          </ac:picMkLst>
        </pc:picChg>
        <pc:picChg chg="add mod">
          <ac:chgData name="Jamie Jiminez" userId="71d1aa9a-2a41-4cab-904d-2d97aefb53ea" providerId="ADAL" clId="{064A9DD6-A731-4D10-8890-C10AC17BADB4}" dt="2023-07-31T10:36:18.596" v="213" actId="164"/>
          <ac:picMkLst>
            <pc:docMk/>
            <pc:sldMk cId="130472220" sldId="268"/>
            <ac:picMk id="1026" creationId="{C0AB9031-5954-0906-5B31-A9EC2421AF11}"/>
          </ac:picMkLst>
        </pc:picChg>
        <pc:picChg chg="add del mod">
          <ac:chgData name="Jamie Jiminez" userId="71d1aa9a-2a41-4cab-904d-2d97aefb53ea" providerId="ADAL" clId="{064A9DD6-A731-4D10-8890-C10AC17BADB4}" dt="2023-07-31T10:12:13.049" v="119" actId="478"/>
          <ac:picMkLst>
            <pc:docMk/>
            <pc:sldMk cId="130472220" sldId="268"/>
            <ac:picMk id="1028" creationId="{523B2EFF-4847-2BDA-F99E-B2346162E9D1}"/>
          </ac:picMkLst>
        </pc:picChg>
      </pc:sldChg>
      <pc:sldChg chg="del modTransition">
        <pc:chgData name="Jamie Jiminez" userId="71d1aa9a-2a41-4cab-904d-2d97aefb53ea" providerId="ADAL" clId="{064A9DD6-A731-4D10-8890-C10AC17BADB4}" dt="2023-07-31T12:29:28.750" v="553" actId="47"/>
        <pc:sldMkLst>
          <pc:docMk/>
          <pc:sldMk cId="2131717413" sldId="269"/>
        </pc:sldMkLst>
      </pc:sldChg>
      <pc:sldChg chg="addSp delSp modSp mod modTransition delAnim modAnim">
        <pc:chgData name="Jamie Jiminez" userId="71d1aa9a-2a41-4cab-904d-2d97aefb53ea" providerId="ADAL" clId="{064A9DD6-A731-4D10-8890-C10AC17BADB4}" dt="2023-07-31T11:31:22.204" v="496" actId="1076"/>
        <pc:sldMkLst>
          <pc:docMk/>
          <pc:sldMk cId="2558017945" sldId="270"/>
        </pc:sldMkLst>
        <pc:picChg chg="add mod">
          <ac:chgData name="Jamie Jiminez" userId="71d1aa9a-2a41-4cab-904d-2d97aefb53ea" providerId="ADAL" clId="{064A9DD6-A731-4D10-8890-C10AC17BADB4}" dt="2023-07-31T11:31:22.204" v="496" actId="1076"/>
          <ac:picMkLst>
            <pc:docMk/>
            <pc:sldMk cId="2558017945" sldId="270"/>
            <ac:picMk id="2" creationId="{ACE214B6-9D83-F288-456B-37C3BF41F773}"/>
          </ac:picMkLst>
        </pc:picChg>
        <pc:picChg chg="del">
          <ac:chgData name="Jamie Jiminez" userId="71d1aa9a-2a41-4cab-904d-2d97aefb53ea" providerId="ADAL" clId="{064A9DD6-A731-4D10-8890-C10AC17BADB4}" dt="2023-07-31T11:30:58.814" v="493" actId="478"/>
          <ac:picMkLst>
            <pc:docMk/>
            <pc:sldMk cId="2558017945" sldId="270"/>
            <ac:picMk id="3" creationId="{58A2790D-12D6-D31A-A620-CB60F4FC68F6}"/>
          </ac:picMkLst>
        </pc:picChg>
      </pc:sldChg>
      <pc:sldChg chg="del modTransition">
        <pc:chgData name="Jamie Jiminez" userId="71d1aa9a-2a41-4cab-904d-2d97aefb53ea" providerId="ADAL" clId="{064A9DD6-A731-4D10-8890-C10AC17BADB4}" dt="2023-07-31T12:38:23.567" v="611" actId="47"/>
        <pc:sldMkLst>
          <pc:docMk/>
          <pc:sldMk cId="3551182800" sldId="271"/>
        </pc:sldMkLst>
      </pc:sldChg>
      <pc:sldChg chg="modTransition modAnim">
        <pc:chgData name="Jamie Jiminez" userId="71d1aa9a-2a41-4cab-904d-2d97aefb53ea" providerId="ADAL" clId="{064A9DD6-A731-4D10-8890-C10AC17BADB4}" dt="2023-07-31T12:39:11.621" v="633"/>
        <pc:sldMkLst>
          <pc:docMk/>
          <pc:sldMk cId="3992198075" sldId="272"/>
        </pc:sldMkLst>
      </pc:sldChg>
      <pc:sldChg chg="addSp delSp modSp mod addAnim delAnim modAnim">
        <pc:chgData name="Jamie Jiminez" userId="71d1aa9a-2a41-4cab-904d-2d97aefb53ea" providerId="ADAL" clId="{064A9DD6-A731-4D10-8890-C10AC17BADB4}" dt="2023-07-31T12:43:42.373" v="646" actId="1076"/>
        <pc:sldMkLst>
          <pc:docMk/>
          <pc:sldMk cId="310255555" sldId="273"/>
        </pc:sldMkLst>
        <pc:picChg chg="mod">
          <ac:chgData name="Jamie Jiminez" userId="71d1aa9a-2a41-4cab-904d-2d97aefb53ea" providerId="ADAL" clId="{064A9DD6-A731-4D10-8890-C10AC17BADB4}" dt="2023-07-31T12:33:59.785" v="588" actId="1076"/>
          <ac:picMkLst>
            <pc:docMk/>
            <pc:sldMk cId="310255555" sldId="273"/>
            <ac:picMk id="2" creationId="{973F6257-72CD-A598-E486-1E702A57FB64}"/>
          </ac:picMkLst>
        </pc:picChg>
        <pc:picChg chg="mod">
          <ac:chgData name="Jamie Jiminez" userId="71d1aa9a-2a41-4cab-904d-2d97aefb53ea" providerId="ADAL" clId="{064A9DD6-A731-4D10-8890-C10AC17BADB4}" dt="2023-07-31T12:43:42.373" v="646" actId="1076"/>
          <ac:picMkLst>
            <pc:docMk/>
            <pc:sldMk cId="310255555" sldId="273"/>
            <ac:picMk id="3" creationId="{0542316D-4D30-8ADF-CB5E-4D0F492C039C}"/>
          </ac:picMkLst>
        </pc:picChg>
        <pc:picChg chg="add mod">
          <ac:chgData name="Jamie Jiminez" userId="71d1aa9a-2a41-4cab-904d-2d97aefb53ea" providerId="ADAL" clId="{064A9DD6-A731-4D10-8890-C10AC17BADB4}" dt="2023-07-31T12:37:15.769" v="599" actId="1076"/>
          <ac:picMkLst>
            <pc:docMk/>
            <pc:sldMk cId="310255555" sldId="273"/>
            <ac:picMk id="4" creationId="{F34EE942-58FF-5DDD-8B8D-EB88EC8955D9}"/>
          </ac:picMkLst>
        </pc:picChg>
        <pc:picChg chg="mod">
          <ac:chgData name="Jamie Jiminez" userId="71d1aa9a-2a41-4cab-904d-2d97aefb53ea" providerId="ADAL" clId="{064A9DD6-A731-4D10-8890-C10AC17BADB4}" dt="2023-07-31T12:35:15.964" v="598" actId="1076"/>
          <ac:picMkLst>
            <pc:docMk/>
            <pc:sldMk cId="310255555" sldId="273"/>
            <ac:picMk id="5" creationId="{94AA8097-AC1F-0DB2-B6F4-725C547CD25A}"/>
          </ac:picMkLst>
        </pc:picChg>
        <pc:picChg chg="mod">
          <ac:chgData name="Jamie Jiminez" userId="71d1aa9a-2a41-4cab-904d-2d97aefb53ea" providerId="ADAL" clId="{064A9DD6-A731-4D10-8890-C10AC17BADB4}" dt="2023-07-31T12:34:43.112" v="594" actId="1076"/>
          <ac:picMkLst>
            <pc:docMk/>
            <pc:sldMk cId="310255555" sldId="273"/>
            <ac:picMk id="6" creationId="{726A2449-49DE-1E46-25C3-37E3E77A933B}"/>
          </ac:picMkLst>
        </pc:picChg>
        <pc:picChg chg="mod">
          <ac:chgData name="Jamie Jiminez" userId="71d1aa9a-2a41-4cab-904d-2d97aefb53ea" providerId="ADAL" clId="{064A9DD6-A731-4D10-8890-C10AC17BADB4}" dt="2023-07-31T12:30:54.369" v="567" actId="14100"/>
          <ac:picMkLst>
            <pc:docMk/>
            <pc:sldMk cId="310255555" sldId="273"/>
            <ac:picMk id="7" creationId="{9E6D1215-0039-BC5D-DDCF-0A3C802C6FC5}"/>
          </ac:picMkLst>
        </pc:picChg>
        <pc:picChg chg="add del mod ord">
          <ac:chgData name="Jamie Jiminez" userId="71d1aa9a-2a41-4cab-904d-2d97aefb53ea" providerId="ADAL" clId="{064A9DD6-A731-4D10-8890-C10AC17BADB4}" dt="2023-07-31T12:32:42.842" v="576" actId="478"/>
          <ac:picMkLst>
            <pc:docMk/>
            <pc:sldMk cId="310255555" sldId="273"/>
            <ac:picMk id="8" creationId="{21E91AF3-D643-0995-4B4B-64939C347E86}"/>
          </ac:picMkLst>
        </pc:picChg>
        <pc:picChg chg="mod">
          <ac:chgData name="Jamie Jiminez" userId="71d1aa9a-2a41-4cab-904d-2d97aefb53ea" providerId="ADAL" clId="{064A9DD6-A731-4D10-8890-C10AC17BADB4}" dt="2023-07-31T12:33:44.645" v="585" actId="1076"/>
          <ac:picMkLst>
            <pc:docMk/>
            <pc:sldMk cId="310255555" sldId="273"/>
            <ac:picMk id="10" creationId="{C68B1FD2-736E-9D27-F1CE-42D09910491E}"/>
          </ac:picMkLst>
        </pc:picChg>
        <pc:picChg chg="mod">
          <ac:chgData name="Jamie Jiminez" userId="71d1aa9a-2a41-4cab-904d-2d97aefb53ea" providerId="ADAL" clId="{064A9DD6-A731-4D10-8890-C10AC17BADB4}" dt="2023-07-31T12:30:05.628" v="557" actId="14100"/>
          <ac:picMkLst>
            <pc:docMk/>
            <pc:sldMk cId="310255555" sldId="273"/>
            <ac:picMk id="11" creationId="{CFE1708A-E97A-3A8A-693C-E127782C8466}"/>
          </ac:picMkLst>
        </pc:picChg>
        <pc:picChg chg="mod">
          <ac:chgData name="Jamie Jiminez" userId="71d1aa9a-2a41-4cab-904d-2d97aefb53ea" providerId="ADAL" clId="{064A9DD6-A731-4D10-8890-C10AC17BADB4}" dt="2023-07-31T12:30:19.583" v="560" actId="1076"/>
          <ac:picMkLst>
            <pc:docMk/>
            <pc:sldMk cId="310255555" sldId="273"/>
            <ac:picMk id="12" creationId="{D5DE0922-2DF9-A11A-CB66-88F86373CB60}"/>
          </ac:picMkLst>
        </pc:picChg>
        <pc:picChg chg="mod">
          <ac:chgData name="Jamie Jiminez" userId="71d1aa9a-2a41-4cab-904d-2d97aefb53ea" providerId="ADAL" clId="{064A9DD6-A731-4D10-8890-C10AC17BADB4}" dt="2023-07-31T12:33:29.884" v="583" actId="1076"/>
          <ac:picMkLst>
            <pc:docMk/>
            <pc:sldMk cId="310255555" sldId="273"/>
            <ac:picMk id="13" creationId="{5D0ED123-B085-1955-57F8-F25491093335}"/>
          </ac:picMkLst>
        </pc:picChg>
        <pc:picChg chg="mod">
          <ac:chgData name="Jamie Jiminez" userId="71d1aa9a-2a41-4cab-904d-2d97aefb53ea" providerId="ADAL" clId="{064A9DD6-A731-4D10-8890-C10AC17BADB4}" dt="2023-07-31T12:31:51.117" v="570" actId="1076"/>
          <ac:picMkLst>
            <pc:docMk/>
            <pc:sldMk cId="310255555" sldId="273"/>
            <ac:picMk id="14" creationId="{A9FDC3B2-565F-F0C8-E071-0F38A1AC28A4}"/>
          </ac:picMkLst>
        </pc:picChg>
        <pc:picChg chg="mod">
          <ac:chgData name="Jamie Jiminez" userId="71d1aa9a-2a41-4cab-904d-2d97aefb53ea" providerId="ADAL" clId="{064A9DD6-A731-4D10-8890-C10AC17BADB4}" dt="2023-07-31T12:34:17.910" v="591" actId="14100"/>
          <ac:picMkLst>
            <pc:docMk/>
            <pc:sldMk cId="310255555" sldId="273"/>
            <ac:picMk id="15" creationId="{EE2BA33E-43E7-071E-DE80-5C3851D50B8A}"/>
          </ac:picMkLst>
        </pc:picChg>
        <pc:picChg chg="mod">
          <ac:chgData name="Jamie Jiminez" userId="71d1aa9a-2a41-4cab-904d-2d97aefb53ea" providerId="ADAL" clId="{064A9DD6-A731-4D10-8890-C10AC17BADB4}" dt="2023-07-31T12:35:11.178" v="597" actId="1076"/>
          <ac:picMkLst>
            <pc:docMk/>
            <pc:sldMk cId="310255555" sldId="273"/>
            <ac:picMk id="16" creationId="{75E64AFF-6A99-24B7-DD8D-FEBEDB810CCF}"/>
          </ac:picMkLst>
        </pc:picChg>
      </pc:sldChg>
      <pc:sldChg chg="add del setBg">
        <pc:chgData name="Jamie Jiminez" userId="71d1aa9a-2a41-4cab-904d-2d97aefb53ea" providerId="ADAL" clId="{064A9DD6-A731-4D10-8890-C10AC17BADB4}" dt="2023-07-31T10:49:09.640" v="320" actId="47"/>
        <pc:sldMkLst>
          <pc:docMk/>
          <pc:sldMk cId="1446769068" sldId="273"/>
        </pc:sldMkLst>
      </pc:sldChg>
      <pc:sldChg chg="add del">
        <pc:chgData name="Jamie Jiminez" userId="71d1aa9a-2a41-4cab-904d-2d97aefb53ea" providerId="ADAL" clId="{064A9DD6-A731-4D10-8890-C10AC17BADB4}" dt="2023-07-31T10:47:51.516" v="316" actId="47"/>
        <pc:sldMkLst>
          <pc:docMk/>
          <pc:sldMk cId="3593046794" sldId="273"/>
        </pc:sldMkLst>
      </pc:sldChg>
      <pc:sldChg chg="add del">
        <pc:chgData name="Jamie Jiminez" userId="71d1aa9a-2a41-4cab-904d-2d97aefb53ea" providerId="ADAL" clId="{064A9DD6-A731-4D10-8890-C10AC17BADB4}" dt="2023-07-31T10:48:53.806" v="318" actId="47"/>
        <pc:sldMkLst>
          <pc:docMk/>
          <pc:sldMk cId="4252725668" sldId="273"/>
        </pc:sldMkLst>
      </pc:sldChg>
      <pc:sldChg chg="addSp delSp modSp mod delAnim modAnim">
        <pc:chgData name="Jamie Jiminez" userId="71d1aa9a-2a41-4cab-904d-2d97aefb53ea" providerId="ADAL" clId="{064A9DD6-A731-4D10-8890-C10AC17BADB4}" dt="2023-07-31T12:58:57.052" v="671"/>
        <pc:sldMkLst>
          <pc:docMk/>
          <pc:sldMk cId="245270944" sldId="274"/>
        </pc:sldMkLst>
        <pc:picChg chg="add mod">
          <ac:chgData name="Jamie Jiminez" userId="71d1aa9a-2a41-4cab-904d-2d97aefb53ea" providerId="ADAL" clId="{064A9DD6-A731-4D10-8890-C10AC17BADB4}" dt="2023-07-31T12:58:20.044" v="665" actId="1076"/>
          <ac:picMkLst>
            <pc:docMk/>
            <pc:sldMk cId="245270944" sldId="274"/>
            <ac:picMk id="2" creationId="{28E4004C-637F-486A-8B0F-4B9B5F858FB9}"/>
          </ac:picMkLst>
        </pc:picChg>
        <pc:picChg chg="del">
          <ac:chgData name="Jamie Jiminez" userId="71d1aa9a-2a41-4cab-904d-2d97aefb53ea" providerId="ADAL" clId="{064A9DD6-A731-4D10-8890-C10AC17BADB4}" dt="2023-07-31T12:56:49.704" v="647" actId="478"/>
          <ac:picMkLst>
            <pc:docMk/>
            <pc:sldMk cId="245270944" sldId="274"/>
            <ac:picMk id="8" creationId="{8B9CFA56-60CF-8C49-1E29-DC76F27CDFDC}"/>
          </ac:picMkLst>
        </pc:picChg>
      </pc:sldChg>
    </pc:docChg>
  </pc:docChgLst>
  <pc:docChgLst>
    <pc:chgData name="Jamie Jiminez" userId="71d1aa9a-2a41-4cab-904d-2d97aefb53ea" providerId="ADAL" clId="{EBA8EDCC-C4A3-45A0-A1C4-00570784A2B2}"/>
    <pc:docChg chg="undo custSel modSld">
      <pc:chgData name="Jamie Jiminez" userId="71d1aa9a-2a41-4cab-904d-2d97aefb53ea" providerId="ADAL" clId="{EBA8EDCC-C4A3-45A0-A1C4-00570784A2B2}" dt="2023-09-06T12:44:41.240" v="54" actId="1076"/>
      <pc:docMkLst>
        <pc:docMk/>
      </pc:docMkLst>
      <pc:sldChg chg="addSp delSp modSp mod modTransition addAnim delAnim modAnim">
        <pc:chgData name="Jamie Jiminez" userId="71d1aa9a-2a41-4cab-904d-2d97aefb53ea" providerId="ADAL" clId="{EBA8EDCC-C4A3-45A0-A1C4-00570784A2B2}" dt="2023-09-06T12:37:58.940" v="51"/>
        <pc:sldMkLst>
          <pc:docMk/>
          <pc:sldMk cId="2558017945" sldId="270"/>
        </pc:sldMkLst>
        <pc:picChg chg="add del">
          <ac:chgData name="Jamie Jiminez" userId="71d1aa9a-2a41-4cab-904d-2d97aefb53ea" providerId="ADAL" clId="{EBA8EDCC-C4A3-45A0-A1C4-00570784A2B2}" dt="2023-09-06T12:22:04.214" v="4" actId="478"/>
          <ac:picMkLst>
            <pc:docMk/>
            <pc:sldMk cId="2558017945" sldId="270"/>
            <ac:picMk id="2" creationId="{ACE214B6-9D83-F288-456B-37C3BF41F773}"/>
          </ac:picMkLst>
        </pc:picChg>
        <pc:picChg chg="add mod">
          <ac:chgData name="Jamie Jiminez" userId="71d1aa9a-2a41-4cab-904d-2d97aefb53ea" providerId="ADAL" clId="{EBA8EDCC-C4A3-45A0-A1C4-00570784A2B2}" dt="2023-09-06T12:22:30.732" v="8" actId="1076"/>
          <ac:picMkLst>
            <pc:docMk/>
            <pc:sldMk cId="2558017945" sldId="270"/>
            <ac:picMk id="3" creationId="{D9D81D00-C33E-4C77-F5D3-41A068BD5743}"/>
          </ac:picMkLst>
        </pc:picChg>
      </pc:sldChg>
      <pc:sldChg chg="modSp mod">
        <pc:chgData name="Jamie Jiminez" userId="71d1aa9a-2a41-4cab-904d-2d97aefb53ea" providerId="ADAL" clId="{EBA8EDCC-C4A3-45A0-A1C4-00570784A2B2}" dt="2023-09-06T12:44:41.240" v="54" actId="1076"/>
        <pc:sldMkLst>
          <pc:docMk/>
          <pc:sldMk cId="3992198075" sldId="272"/>
        </pc:sldMkLst>
        <pc:picChg chg="mod">
          <ac:chgData name="Jamie Jiminez" userId="71d1aa9a-2a41-4cab-904d-2d97aefb53ea" providerId="ADAL" clId="{EBA8EDCC-C4A3-45A0-A1C4-00570784A2B2}" dt="2023-09-06T12:44:41.240" v="54" actId="1076"/>
          <ac:picMkLst>
            <pc:docMk/>
            <pc:sldMk cId="3992198075" sldId="272"/>
            <ac:picMk id="4" creationId="{F6CCC0CA-9C08-DD1E-950A-E9992E71D51D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27T14:13:34.653"/>
    </inkml:context>
    <inkml:brush xml:id="br0">
      <inkml:brushProperty name="width" value="0.35" units="cm"/>
      <inkml:brushProperty name="height" value="0.35" units="cm"/>
      <inkml:brushProperty name="color" value="#F6630D"/>
    </inkml:brush>
  </inkml:definitions>
  <inkml:trace contextRef="#ctx0" brushRef="#br0">17384 15815 16383 0 0,'6'0'0'0'0,"6"0"0"0"0,3 0 0 0 0,3 0 0 0 0,4 0 0 0 0,2 0 0 0 0,0 0 0 0 0,5 0 0 0 0,13 0 0 0 0,22 0 0 0 0,28 0 0 0 0,33 0 0 0 0,30 0 0 0 0,22 0 0 0 0,20 0 0 0 0,14 0 0 0 0,8 0 0 0 0,5 0 0 0 0,-1 0 0 0 0,-11 0 0 0 0,-6 0 0 0 0,-7 0 0 0 0,-6 0 0 0 0,-8 0 0 0 0,-6 0 0 0 0,-10 0 0 0 0,-13 0 0 0 0,-22 0 0 0 0,-27 0 0 0 0,-29 0 0 0 0,-20 0 0 0 0,-12 0 0 0 0,-4 0 0 0 0,7 0 0 0 0,13 0 0 0 0,19 0 0 0 0,24 0 0 0 0,28 0 0 0 0,29 0 0 0 0,25 0 0 0 0,18 0 0 0 0,16 0 0 0 0,7 0 0 0 0,-1 0 0 0 0,0 0 0 0 0,4 0 0 0 0,20 0 0 0 0,45 0 0 0 0,67 0 0 0 0,56 0 0 0 0,42 0 0 0 0,37 0 0 0 0,2 0 0 0 0,-36 0 0 0 0,-63 0 0 0 0,-75 0 0 0 0,-70 0 0 0 0,-57 0 0 0 0,-37 0 0 0 0,-12 0 0 0 0,7 0 0 0 0,17 0 0 0 0,42 3 0 0 0,40 11 0 0 0,24 9 0 0 0,3 0 0 0 0,-17-3 0 0 0,-27-5 0 0 0,-36-6 0 0 0,-47-3 0 0 0,-42-1 0 0 0,-42 0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949eb2260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949eb2260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949eb2260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949eb2260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 you have a sibling with additional needs such as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ADHD,ASD, any learning needs?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 you support parents in dropping them to school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Are you impacted by their needs </a:t>
            </a:r>
            <a:r>
              <a:rPr lang="en-US" dirty="0" err="1"/>
              <a:t>behaviours</a:t>
            </a:r>
            <a:r>
              <a:rPr lang="en-US" dirty="0"/>
              <a:t>?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949eb2260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949eb2260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236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949eb2260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949eb2260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3432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provided by NHS England ‘Out of the woods’ </a:t>
            </a:r>
          </a:p>
          <a:p>
            <a:pPr marL="15875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2393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949eb2260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949eb2260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007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949eb2260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949eb2260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Lack of attendance to school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- regularly late to school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 they leave school early to support a family member or sibling?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Unkept appearance due to not having time to get ready in the morning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 they have a caring nature </a:t>
            </a:r>
            <a:r>
              <a:rPr lang="en-US" dirty="0" err="1"/>
              <a:t>e.g</a:t>
            </a:r>
            <a:r>
              <a:rPr lang="en-US" dirty="0"/>
              <a:t> are they always asking after everyone?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 they struggle to complete their homework and meet deadlines on time?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Not being able to socialize with peers / do they often decline invitations out?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 they appear tired most of the time?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 they appear anxious, stressed or overwhelmed?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195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949eb2260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949eb2260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3622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5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arerstrusthofe.org.uk/young-carers-referral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F4E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425" y="393750"/>
            <a:ext cx="1703800" cy="11188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877728" y="2773937"/>
            <a:ext cx="8181747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4800" b="1" dirty="0">
                <a:solidFill>
                  <a:srgbClr val="ED6C26"/>
                </a:solidFill>
                <a:latin typeface="Rubik"/>
                <a:sym typeface="Rubik"/>
              </a:rPr>
              <a:t>WHO IS A YOUNG CARER? </a:t>
            </a:r>
            <a:endParaRPr lang="en-US" sz="4800" dirty="0">
              <a:latin typeface="Rubik"/>
            </a:endParaRPr>
          </a:p>
        </p:txBody>
      </p:sp>
      <p:pic>
        <p:nvPicPr>
          <p:cNvPr id="2" name="Picture 2" descr="Text&#10;&#10;Description automatically generated">
            <a:extLst>
              <a:ext uri="{FF2B5EF4-FFF2-40B4-BE49-F238E27FC236}">
                <a16:creationId xmlns:a16="http://schemas.microsoft.com/office/drawing/2014/main" id="{CC62DED6-826B-1354-2C33-FDF5965FC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0177" y="233827"/>
            <a:ext cx="2067189" cy="187458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FF0C1AA0-2902-0D65-F8BA-E3AC9F45BB6F}"/>
                  </a:ext>
                </a:extLst>
              </p14:cNvPr>
              <p14:cNvContentPartPr/>
              <p14:nvPr/>
            </p14:nvContentPartPr>
            <p14:xfrm>
              <a:off x="3943771" y="3575454"/>
              <a:ext cx="4724301" cy="44186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FF0C1AA0-2902-0D65-F8BA-E3AC9F45BB6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80776" y="3513451"/>
                <a:ext cx="4849932" cy="168548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55326484-1251-F210-C132-49BBE9D31C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9790" y="438178"/>
            <a:ext cx="2983371" cy="10743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803000" y="224250"/>
            <a:ext cx="6341000" cy="692700"/>
          </a:xfrm>
          <a:prstGeom prst="rect">
            <a:avLst/>
          </a:prstGeom>
          <a:solidFill>
            <a:srgbClr val="1FA1C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/>
            <a:r>
              <a:rPr lang="en-US" sz="3300" b="1">
                <a:solidFill>
                  <a:schemeClr val="lt1"/>
                </a:solidFill>
                <a:latin typeface="Rubik"/>
                <a:ea typeface="Rubik"/>
                <a:cs typeface="Rubik"/>
              </a:rPr>
              <a:t>COVENTRY YOUNG CARERS</a:t>
            </a: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475" y="224250"/>
            <a:ext cx="1952625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A12D43-821D-1FB0-CA1C-BEC6EC74952F}"/>
              </a:ext>
            </a:extLst>
          </p:cNvPr>
          <p:cNvSpPr txBox="1"/>
          <p:nvPr/>
        </p:nvSpPr>
        <p:spPr>
          <a:xfrm>
            <a:off x="2642471" y="929173"/>
            <a:ext cx="6564058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Rubik"/>
              </a:rPr>
              <a:t>Do you look after someone in your family who can't manage without your help? </a:t>
            </a:r>
            <a:endParaRPr lang="en-US" b="1" dirty="0">
              <a:solidFill>
                <a:srgbClr val="002060"/>
              </a:solidFill>
              <a:latin typeface="Rubi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BC2AFE-0F8A-57B9-C8E9-CAEB8F7EB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475" y="2740184"/>
            <a:ext cx="2327740" cy="21731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6FEEA9-8EF4-70A6-B8D0-0151CE9E7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9153" y="2921354"/>
            <a:ext cx="3808439" cy="19924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325327-119A-786E-37AB-93BF86D89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2531" y="2559083"/>
            <a:ext cx="1686971" cy="2535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E674C2-A638-4577-3168-5EDA8868C5B4}"/>
              </a:ext>
            </a:extLst>
          </p:cNvPr>
          <p:cNvSpPr txBox="1"/>
          <p:nvPr/>
        </p:nvSpPr>
        <p:spPr>
          <a:xfrm>
            <a:off x="2642471" y="2216964"/>
            <a:ext cx="5683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ubik"/>
                <a:cs typeface="Arial"/>
                <a:sym typeface="Arial"/>
              </a:rPr>
              <a:t>You could be a </a:t>
            </a: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1FA1C5"/>
                </a:solidFill>
                <a:effectLst/>
                <a:uLnTx/>
                <a:uFillTx/>
                <a:latin typeface="Rubik"/>
                <a:cs typeface="Arial"/>
                <a:sym typeface="Arial"/>
              </a:rPr>
              <a:t>Young Carer</a:t>
            </a: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ubik"/>
                <a:cs typeface="Arial"/>
                <a:sym typeface="Arial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803000" y="224250"/>
            <a:ext cx="6341000" cy="692467"/>
          </a:xfrm>
          <a:prstGeom prst="rect">
            <a:avLst/>
          </a:prstGeom>
          <a:solidFill>
            <a:srgbClr val="1FA1C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/>
            <a:r>
              <a:rPr lang="en-US" sz="3300" b="1" dirty="0">
                <a:solidFill>
                  <a:schemeClr val="lt1"/>
                </a:solidFill>
                <a:latin typeface="Rubik"/>
                <a:ea typeface="Rubik"/>
                <a:cs typeface="Rubik"/>
              </a:rPr>
              <a:t>COVENTRY YOUNG CARERS</a:t>
            </a:r>
            <a:endParaRPr lang="en-US" sz="3300" dirty="0">
              <a:solidFill>
                <a:schemeClr val="lt1"/>
              </a:solidFill>
              <a:latin typeface="Rubik"/>
              <a:ea typeface="Rubik"/>
              <a:cs typeface="Rubik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475" y="224250"/>
            <a:ext cx="1952625" cy="15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Impact Feature Issue on Siblings of People with Intellectual,  Developmental, and Other Disabilities | Volume 32, Number 2 | Teens Who  Have Siblings with IDD: Six Things Parents Should Know | Institute on  Community Integration Publications">
            <a:extLst>
              <a:ext uri="{FF2B5EF4-FFF2-40B4-BE49-F238E27FC236}">
                <a16:creationId xmlns:a16="http://schemas.microsoft.com/office/drawing/2014/main" id="{C0AB9031-5954-0906-5B31-A9EC2421A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75" y="3304744"/>
            <a:ext cx="2015794" cy="134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0D2C2A-F9AD-CA1D-F39C-8F81A0AF02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475" y="1901041"/>
            <a:ext cx="2372254" cy="11867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802A0F-98A2-5988-A22B-A81AA57059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9269" y="1963326"/>
            <a:ext cx="2015795" cy="13414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47295D-83A6-AF5F-64CA-47411D0333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3969" y="981487"/>
            <a:ext cx="6389162" cy="27556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1136CA-B375-57B6-886D-3B3D1B50D9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5860" y="3737118"/>
            <a:ext cx="6139204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803000" y="224250"/>
            <a:ext cx="6341000" cy="692467"/>
          </a:xfrm>
          <a:prstGeom prst="rect">
            <a:avLst/>
          </a:prstGeom>
          <a:solidFill>
            <a:srgbClr val="1FA1C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/>
            <a:r>
              <a:rPr lang="en-US" sz="3300" b="1" dirty="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COVENTRY YOUNG CARERS</a:t>
            </a:r>
            <a:endParaRPr lang="en-GB" sz="3300" dirty="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475" y="224250"/>
            <a:ext cx="1952625" cy="15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2188EED-F097-CC69-CE81-C930708C2D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6" t="8045" r="1543" b="1269"/>
          <a:stretch/>
        </p:blipFill>
        <p:spPr>
          <a:xfrm>
            <a:off x="299294" y="3278217"/>
            <a:ext cx="2040493" cy="1347571"/>
          </a:xfrm>
          <a:prstGeom prst="rect">
            <a:avLst/>
          </a:prstGeom>
        </p:spPr>
      </p:pic>
      <p:pic>
        <p:nvPicPr>
          <p:cNvPr id="2050" name="Picture 2" descr="Get Teenager to clear up after themselves | Parent 4 Success">
            <a:extLst>
              <a:ext uri="{FF2B5EF4-FFF2-40B4-BE49-F238E27FC236}">
                <a16:creationId xmlns:a16="http://schemas.microsoft.com/office/drawing/2014/main" id="{B6669FD4-3A98-C64E-DEED-4168C5F03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485" y="1674084"/>
            <a:ext cx="2353040" cy="157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edication Administration: Healthcare Essentials Video Teaching Resources |  ClickView">
            <a:extLst>
              <a:ext uri="{FF2B5EF4-FFF2-40B4-BE49-F238E27FC236}">
                <a16:creationId xmlns:a16="http://schemas.microsoft.com/office/drawing/2014/main" id="{E847B627-B261-00AD-2FCC-D53531299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69" y="1890961"/>
            <a:ext cx="2021119" cy="113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B69E1A-96BF-7CDE-E0A7-C6D66037AE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000" y="3546702"/>
            <a:ext cx="6139204" cy="107908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50050DD-7F21-22A1-03F8-2C98A36E6E33}"/>
              </a:ext>
            </a:extLst>
          </p:cNvPr>
          <p:cNvSpPr txBox="1"/>
          <p:nvPr/>
        </p:nvSpPr>
        <p:spPr>
          <a:xfrm>
            <a:off x="2802999" y="1061885"/>
            <a:ext cx="6245135" cy="2208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b="1" kern="100" dirty="0">
                <a:solidFill>
                  <a:srgbClr val="002060"/>
                </a:solidFill>
                <a:effectLst/>
                <a:latin typeface="Rubik" pitchFamily="2" charset="-79"/>
                <a:ea typeface="Arial" panose="020B0604020202020204" pitchFamily="34" charset="0"/>
                <a:cs typeface="Rubik" pitchFamily="2" charset="-79"/>
              </a:rPr>
              <a:t>Young Carers are children and young people aged 5 - 18 who help look after someone in their family. </a:t>
            </a:r>
            <a:endParaRPr lang="en-GB" sz="1400" b="1" kern="100" dirty="0">
              <a:solidFill>
                <a:srgbClr val="002060"/>
              </a:solidFill>
              <a:effectLst/>
              <a:latin typeface="Rubik" pitchFamily="2" charset="-79"/>
              <a:ea typeface="Calibri" panose="020F0502020204030204" pitchFamily="34" charset="0"/>
              <a:cs typeface="Rubik" pitchFamily="2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kern="100" dirty="0">
                <a:solidFill>
                  <a:srgbClr val="002060"/>
                </a:solidFill>
                <a:effectLst/>
                <a:latin typeface="Rubik"/>
                <a:ea typeface="Arial" panose="020B0604020202020204" pitchFamily="34" charset="0"/>
                <a:cs typeface="Arial" panose="020B0604020202020204" pitchFamily="34" charset="0"/>
              </a:rPr>
              <a:t>They could have a: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 kern="100" dirty="0">
                <a:solidFill>
                  <a:srgbClr val="002060"/>
                </a:solidFill>
                <a:latin typeface="Rubik"/>
                <a:ea typeface="Calibri" panose="020F0502020204030204" pitchFamily="34" charset="0"/>
                <a:cs typeface="Arial" panose="020B0604020202020204" pitchFamily="34" charset="0"/>
              </a:rPr>
              <a:t>Disability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 kern="100" dirty="0">
                <a:solidFill>
                  <a:srgbClr val="002060"/>
                </a:solidFill>
                <a:effectLst/>
                <a:latin typeface="Rubik"/>
                <a:ea typeface="Calibri" panose="020F0502020204030204" pitchFamily="34" charset="0"/>
                <a:cs typeface="Arial" panose="020B0604020202020204" pitchFamily="34" charset="0"/>
              </a:rPr>
              <a:t>Long-term health condition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 kern="100" dirty="0">
                <a:solidFill>
                  <a:srgbClr val="002060"/>
                </a:solidFill>
                <a:latin typeface="Rubik"/>
                <a:ea typeface="Calibri" panose="020F0502020204030204" pitchFamily="34" charset="0"/>
                <a:cs typeface="Arial" panose="020B0604020202020204" pitchFamily="34" charset="0"/>
              </a:rPr>
              <a:t>Poor mental health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 kern="100" dirty="0">
                <a:solidFill>
                  <a:srgbClr val="002060"/>
                </a:solidFill>
                <a:effectLst/>
                <a:latin typeface="Rubik"/>
                <a:ea typeface="Calibri" panose="020F0502020204030204" pitchFamily="34" charset="0"/>
                <a:cs typeface="Arial" panose="020B0604020202020204" pitchFamily="34" charset="0"/>
              </a:rPr>
              <a:t>Addiction to drugs and or alcohol misuse</a:t>
            </a:r>
            <a:endParaRPr lang="en-GB" sz="14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0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884E44-4DA9-DA8A-882D-3938289B8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78709">
            <a:off x="5576704" y="959222"/>
            <a:ext cx="3295680" cy="25831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82A83B-66ED-B844-9C9A-3A2371902B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209" y="43651"/>
            <a:ext cx="1950889" cy="1511939"/>
          </a:xfrm>
          <a:prstGeom prst="rect">
            <a:avLst/>
          </a:prstGeom>
        </p:spPr>
      </p:pic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3C4401CF-3E94-D307-DC09-F67FAE51A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72240" y="3273398"/>
            <a:ext cx="2363262" cy="167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Movie001">
            <a:hlinkClick r:id="" action="ppaction://media"/>
            <a:extLst>
              <a:ext uri="{FF2B5EF4-FFF2-40B4-BE49-F238E27FC236}">
                <a16:creationId xmlns:a16="http://schemas.microsoft.com/office/drawing/2014/main" id="{D9D81D00-C33E-4C77-F5D3-41A068BD57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03909" y="1699296"/>
            <a:ext cx="4974680" cy="2798258"/>
          </a:xfrm>
          <a:prstGeom prst="rect">
            <a:avLst/>
          </a:prstGeom>
        </p:spPr>
      </p:pic>
      <p:sp>
        <p:nvSpPr>
          <p:cNvPr id="8" name="Google Shape;60;p14">
            <a:extLst>
              <a:ext uri="{FF2B5EF4-FFF2-40B4-BE49-F238E27FC236}">
                <a16:creationId xmlns:a16="http://schemas.microsoft.com/office/drawing/2014/main" id="{BA7FE139-05DE-E793-BB60-4734A72F1718}"/>
              </a:ext>
            </a:extLst>
          </p:cNvPr>
          <p:cNvSpPr txBox="1"/>
          <p:nvPr/>
        </p:nvSpPr>
        <p:spPr>
          <a:xfrm>
            <a:off x="2803000" y="224250"/>
            <a:ext cx="6341000" cy="692467"/>
          </a:xfrm>
          <a:prstGeom prst="rect">
            <a:avLst/>
          </a:prstGeom>
          <a:solidFill>
            <a:srgbClr val="1FA1C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/>
            <a:r>
              <a:rPr lang="en-US" sz="3300" b="1" dirty="0">
                <a:solidFill>
                  <a:schemeClr val="lt1"/>
                </a:solidFill>
                <a:latin typeface="Rubik"/>
                <a:ea typeface="Rubik"/>
                <a:cs typeface="Rubik"/>
              </a:rPr>
              <a:t>COVENTRY YOUNG CARERS</a:t>
            </a:r>
            <a:endParaRPr lang="en-US" sz="3300" dirty="0">
              <a:solidFill>
                <a:schemeClr val="lt1"/>
              </a:solidFill>
              <a:latin typeface="Rubik"/>
              <a:ea typeface="Rubik"/>
              <a:cs typeface="Rubik"/>
            </a:endParaRPr>
          </a:p>
        </p:txBody>
      </p:sp>
    </p:spTree>
    <p:extLst>
      <p:ext uri="{BB962C8B-B14F-4D97-AF65-F5344CB8AC3E}">
        <p14:creationId xmlns:p14="http://schemas.microsoft.com/office/powerpoint/2010/main" val="255801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0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803000" y="224250"/>
            <a:ext cx="6243000" cy="692467"/>
          </a:xfrm>
          <a:prstGeom prst="rect">
            <a:avLst/>
          </a:prstGeom>
          <a:solidFill>
            <a:srgbClr val="1FA1C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/>
            <a:r>
              <a:rPr lang="en-US" sz="33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COVENTRY YOUNG CARERS</a:t>
            </a:r>
            <a:endParaRPr lang="en-GB" sz="33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475" y="224250"/>
            <a:ext cx="1952625" cy="1514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3BBAD3D-15FF-136D-AFE6-EE3F2811C44F}"/>
              </a:ext>
            </a:extLst>
          </p:cNvPr>
          <p:cNvGrpSpPr/>
          <p:nvPr/>
        </p:nvGrpSpPr>
        <p:grpSpPr>
          <a:xfrm>
            <a:off x="560113" y="1720967"/>
            <a:ext cx="3738572" cy="1301335"/>
            <a:chOff x="560113" y="1720967"/>
            <a:chExt cx="3738572" cy="1301335"/>
          </a:xfrm>
        </p:grpSpPr>
        <p:sp>
          <p:nvSpPr>
            <p:cNvPr id="4" name="Rectangular Callout 10">
              <a:extLst>
                <a:ext uri="{FF2B5EF4-FFF2-40B4-BE49-F238E27FC236}">
                  <a16:creationId xmlns:a16="http://schemas.microsoft.com/office/drawing/2014/main" id="{B063ED4B-F35C-75A7-297A-3BD535E673E3}"/>
                </a:ext>
              </a:extLst>
            </p:cNvPr>
            <p:cNvSpPr/>
            <p:nvPr/>
          </p:nvSpPr>
          <p:spPr>
            <a:xfrm>
              <a:off x="603552" y="1720967"/>
              <a:ext cx="3695133" cy="1301335"/>
            </a:xfrm>
            <a:prstGeom prst="wedgeRectCallout">
              <a:avLst>
                <a:gd name="adj1" fmla="val 37174"/>
                <a:gd name="adj2" fmla="val 70197"/>
              </a:avLst>
            </a:prstGeom>
            <a:solidFill>
              <a:srgbClr val="ED6C2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4216A8D-3339-4D7D-6458-0DEDEC6A4F19}"/>
                </a:ext>
              </a:extLst>
            </p:cNvPr>
            <p:cNvSpPr txBox="1"/>
            <p:nvPr/>
          </p:nvSpPr>
          <p:spPr>
            <a:xfrm>
              <a:off x="560113" y="1824732"/>
              <a:ext cx="3695132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 defTabSz="342900">
                <a:spcBef>
                  <a:spcPts val="750"/>
                </a:spcBef>
                <a:buClr>
                  <a:schemeClr val="accent1"/>
                </a:buClr>
                <a:buSzPct val="80000"/>
                <a:defRPr/>
              </a:pPr>
              <a:r>
                <a:rPr lang="en-GB" sz="2400" b="1" dirty="0">
                  <a:solidFill>
                    <a:schemeClr val="bg1"/>
                  </a:solidFill>
                  <a:latin typeface="Rubik"/>
                </a:rPr>
                <a:t>There are about 700,000 young carers in the UK</a:t>
              </a:r>
            </a:p>
          </p:txBody>
        </p:sp>
      </p:grpSp>
      <p:sp>
        <p:nvSpPr>
          <p:cNvPr id="7" name="Oval Callout 9">
            <a:extLst>
              <a:ext uri="{FF2B5EF4-FFF2-40B4-BE49-F238E27FC236}">
                <a16:creationId xmlns:a16="http://schemas.microsoft.com/office/drawing/2014/main" id="{7A2FBA1C-E4C9-0F02-9E65-1807AA202453}"/>
              </a:ext>
            </a:extLst>
          </p:cNvPr>
          <p:cNvSpPr/>
          <p:nvPr/>
        </p:nvSpPr>
        <p:spPr>
          <a:xfrm>
            <a:off x="5122914" y="1189373"/>
            <a:ext cx="3843057" cy="1712855"/>
          </a:xfrm>
          <a:prstGeom prst="wedgeEllipseCallout">
            <a:avLst>
              <a:gd name="adj1" fmla="val -40519"/>
              <a:gd name="adj2" fmla="val 49744"/>
            </a:avLst>
          </a:prstGeom>
          <a:solidFill>
            <a:srgbClr val="ED6C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>
                <a:solidFill>
                  <a:srgbClr val="FFFFFF"/>
                </a:solidFill>
                <a:latin typeface="Rubik"/>
              </a:rPr>
              <a:t>There are likely to be young carers in every school</a:t>
            </a:r>
            <a:r>
              <a:rPr lang="en-GB" sz="2400" b="1" dirty="0">
                <a:solidFill>
                  <a:srgbClr val="FFFFFF"/>
                </a:solidFill>
                <a:latin typeface="Rubik"/>
                <a:ea typeface="Arial"/>
                <a:cs typeface="Arial"/>
              </a:rPr>
              <a:t>​</a:t>
            </a:r>
            <a:endParaRPr lang="en-GB" sz="2400" b="1" dirty="0">
              <a:latin typeface="Rubik"/>
            </a:endParaRPr>
          </a:p>
        </p:txBody>
      </p:sp>
      <p:sp>
        <p:nvSpPr>
          <p:cNvPr id="9" name="Cloud Callout 11">
            <a:extLst>
              <a:ext uri="{FF2B5EF4-FFF2-40B4-BE49-F238E27FC236}">
                <a16:creationId xmlns:a16="http://schemas.microsoft.com/office/drawing/2014/main" id="{0F1DAC5C-310B-1517-D761-37BD7CFE8661}"/>
              </a:ext>
            </a:extLst>
          </p:cNvPr>
          <p:cNvSpPr/>
          <p:nvPr/>
        </p:nvSpPr>
        <p:spPr>
          <a:xfrm>
            <a:off x="258015" y="3078304"/>
            <a:ext cx="2919535" cy="2065196"/>
          </a:xfrm>
          <a:prstGeom prst="cloudCallout">
            <a:avLst>
              <a:gd name="adj1" fmla="val 58757"/>
              <a:gd name="adj2" fmla="val -29805"/>
            </a:avLst>
          </a:prstGeom>
          <a:solidFill>
            <a:srgbClr val="ED6C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b="1" dirty="0">
                <a:solidFill>
                  <a:srgbClr val="FFFFFF"/>
                </a:solidFill>
                <a:latin typeface="Rubik"/>
              </a:rPr>
              <a:t>There are many we do not know about, these are called ‘Hidden Young Carers’ </a:t>
            </a:r>
            <a:r>
              <a:rPr lang="en-GB" sz="1600" b="1" dirty="0">
                <a:solidFill>
                  <a:srgbClr val="FFFFFF"/>
                </a:solidFill>
                <a:latin typeface="Rubik"/>
                <a:ea typeface="Arial"/>
                <a:cs typeface="Arial"/>
              </a:rPr>
              <a:t>​</a:t>
            </a:r>
            <a:endParaRPr lang="en-GB" sz="1600" b="1" dirty="0">
              <a:latin typeface="Rubik"/>
            </a:endParaRPr>
          </a:p>
        </p:txBody>
      </p:sp>
      <p:sp>
        <p:nvSpPr>
          <p:cNvPr id="11" name="Rounded Rectangular Callout 12">
            <a:extLst>
              <a:ext uri="{FF2B5EF4-FFF2-40B4-BE49-F238E27FC236}">
                <a16:creationId xmlns:a16="http://schemas.microsoft.com/office/drawing/2014/main" id="{F93955F3-0DEC-E3E7-B806-CBCDB2490D1F}"/>
              </a:ext>
            </a:extLst>
          </p:cNvPr>
          <p:cNvSpPr/>
          <p:nvPr/>
        </p:nvSpPr>
        <p:spPr>
          <a:xfrm>
            <a:off x="6192689" y="3174884"/>
            <a:ext cx="2531038" cy="1683373"/>
          </a:xfrm>
          <a:prstGeom prst="wedgeRoundRectCallout">
            <a:avLst>
              <a:gd name="adj1" fmla="val -57508"/>
              <a:gd name="adj2" fmla="val -34774"/>
              <a:gd name="adj3" fmla="val 16667"/>
            </a:avLst>
          </a:prstGeom>
          <a:solidFill>
            <a:srgbClr val="ED6C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Rubik"/>
                <a:cs typeface="Arial"/>
              </a:rPr>
              <a:t>In Coventry, there are approximately around 5,000 Young Carers – that we are aware of! </a:t>
            </a:r>
          </a:p>
          <a:p>
            <a:pPr algn="ctr"/>
            <a:endParaRPr lang="en-GB" sz="1050" dirty="0">
              <a:cs typeface="Arial"/>
            </a:endParaRP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E66D5DC4-DD17-7F86-4DC1-BEF573600A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691" y="1975085"/>
            <a:ext cx="1976592" cy="324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1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803000" y="224250"/>
            <a:ext cx="6243000" cy="692467"/>
          </a:xfrm>
          <a:prstGeom prst="rect">
            <a:avLst/>
          </a:prstGeom>
          <a:solidFill>
            <a:srgbClr val="1FA1C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3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COVENTRY YOUNG CARERS</a:t>
            </a:r>
            <a:endParaRPr kumimoji="0" lang="en-GB" sz="33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475" y="224250"/>
            <a:ext cx="1952625" cy="15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3F6257-72CD-A598-E486-1E702A57F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2173" y="2844492"/>
            <a:ext cx="4379654" cy="22412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42316D-4D30-8ADF-CB5E-4D0F492C03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6829" y="2105245"/>
            <a:ext cx="1212330" cy="8138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AA8097-AC1F-0DB2-B6F4-725C547CD2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695" y="2518720"/>
            <a:ext cx="1311275" cy="925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6A2449-49DE-1E46-25C3-37E3E77A93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4488" y="1444630"/>
            <a:ext cx="1036410" cy="9033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6D1215-0039-BC5D-DDCF-0A3C802C6F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75" y="3123215"/>
            <a:ext cx="1236985" cy="844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7B1832-97EB-0EB7-238A-5E76768AB2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9127" y="1139888"/>
            <a:ext cx="1036410" cy="9510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8B1FD2-736E-9D27-F1CE-42D0991049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87640" y="1134688"/>
            <a:ext cx="1160998" cy="10835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E1708A-E97A-3A8A-693C-E127782C84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87" y="1751416"/>
            <a:ext cx="1272348" cy="982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DE0922-2DF9-A11A-CB66-88F86373CB6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39" y="1282010"/>
            <a:ext cx="1222763" cy="853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0ED123-B085-1955-57F8-F2549109333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78831" y="3965108"/>
            <a:ext cx="1509297" cy="10412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9FDC3B2-565F-F0C8-E071-0F38A1AC28A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77026" y="2276511"/>
            <a:ext cx="1296821" cy="9110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E2BA33E-43E7-071E-DE80-5C3851D50B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05250" y="2938393"/>
            <a:ext cx="1104321" cy="7944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5E64AFF-6A99-24B7-DD8D-FEBEDB810CC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876" y="3367152"/>
            <a:ext cx="1046064" cy="790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4EE942-58FF-5DDD-8B8D-EB88EC8955D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45653" y="3304985"/>
            <a:ext cx="1289057" cy="118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5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2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61;p14">
            <a:extLst>
              <a:ext uri="{FF2B5EF4-FFF2-40B4-BE49-F238E27FC236}">
                <a16:creationId xmlns:a16="http://schemas.microsoft.com/office/drawing/2014/main" id="{989F7FD6-BA82-D77C-4263-3F6144F6111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6260" y="260487"/>
            <a:ext cx="1952625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60;p14">
            <a:extLst>
              <a:ext uri="{FF2B5EF4-FFF2-40B4-BE49-F238E27FC236}">
                <a16:creationId xmlns:a16="http://schemas.microsoft.com/office/drawing/2014/main" id="{DC8FF53B-03F9-8544-63DA-CC6C2E4F27AB}"/>
              </a:ext>
            </a:extLst>
          </p:cNvPr>
          <p:cNvSpPr txBox="1"/>
          <p:nvPr/>
        </p:nvSpPr>
        <p:spPr>
          <a:xfrm>
            <a:off x="2513445" y="224250"/>
            <a:ext cx="6532555" cy="692467"/>
          </a:xfrm>
          <a:prstGeom prst="rect">
            <a:avLst/>
          </a:prstGeom>
          <a:solidFill>
            <a:srgbClr val="1FA1C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COVENTRY YOUNG CARERS</a:t>
            </a:r>
            <a:endParaRPr kumimoji="0" lang="en-GB" sz="33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FF024B2-7EED-9184-FCCF-831EE6F351C0}"/>
              </a:ext>
            </a:extLst>
          </p:cNvPr>
          <p:cNvSpPr>
            <a:spLocks noGrp="1"/>
          </p:cNvSpPr>
          <p:nvPr/>
        </p:nvSpPr>
        <p:spPr>
          <a:xfrm>
            <a:off x="2513445" y="1017724"/>
            <a:ext cx="6502539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tabLst>
                <a:tab pos="457200" algn="l"/>
              </a:tabLst>
            </a:pPr>
            <a:r>
              <a:rPr lang="en-US" sz="2400" b="1" dirty="0">
                <a:solidFill>
                  <a:srgbClr val="002060"/>
                </a:solidFill>
                <a:effectLst/>
                <a:latin typeface="Rubik" pitchFamily="2" charset="-79"/>
                <a:ea typeface="Arial" panose="020B0604020202020204" pitchFamily="34" charset="0"/>
                <a:cs typeface="Rubik" pitchFamily="2" charset="-79"/>
              </a:rPr>
              <a:t>How to help?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solidFill>
                  <a:srgbClr val="002060"/>
                </a:solidFill>
                <a:effectLst/>
                <a:latin typeface="Rubik" pitchFamily="2" charset="-79"/>
                <a:ea typeface="Times New Roman" panose="02020603050405020304" pitchFamily="18" charset="0"/>
                <a:cs typeface="Rubik" pitchFamily="2" charset="-79"/>
              </a:rPr>
              <a:t>Speak to the person you’re worried about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solidFill>
                  <a:srgbClr val="002060"/>
                </a:solidFill>
                <a:latin typeface="Rubik" pitchFamily="2" charset="-79"/>
                <a:ea typeface="Times New Roman" panose="02020603050405020304" pitchFamily="18" charset="0"/>
                <a:cs typeface="Rubik" pitchFamily="2" charset="-79"/>
              </a:rPr>
              <a:t>Ask them if you can help in contacting us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solidFill>
                  <a:srgbClr val="002060"/>
                </a:solidFill>
                <a:effectLst/>
                <a:latin typeface="Rubik" pitchFamily="2" charset="-79"/>
                <a:ea typeface="Times New Roman" panose="02020603050405020304" pitchFamily="18" charset="0"/>
                <a:cs typeface="Rubik" pitchFamily="2" charset="-79"/>
              </a:rPr>
              <a:t>Speak to a teacher / encourage a young carer to talk to staff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solidFill>
                  <a:srgbClr val="002060"/>
                </a:solidFill>
                <a:latin typeface="Rubik" pitchFamily="2" charset="-79"/>
                <a:ea typeface="Times New Roman" panose="02020603050405020304" pitchFamily="18" charset="0"/>
                <a:cs typeface="Rubik" pitchFamily="2" charset="-79"/>
              </a:rPr>
              <a:t>Did you know you can self-refer to us at</a:t>
            </a:r>
          </a:p>
          <a:p>
            <a:pPr lvl="0">
              <a:lnSpc>
                <a:spcPct val="150000"/>
              </a:lnSpc>
              <a:tabLst>
                <a:tab pos="457200" algn="l"/>
              </a:tabLst>
            </a:pPr>
            <a:r>
              <a:rPr lang="en-US" sz="1800" dirty="0">
                <a:solidFill>
                  <a:srgbClr val="002060"/>
                </a:solidFill>
                <a:effectLst/>
                <a:latin typeface="Rubik" pitchFamily="2" charset="-79"/>
                <a:ea typeface="Times New Roman" panose="02020603050405020304" pitchFamily="18" charset="0"/>
                <a:cs typeface="Rubik" pitchFamily="2" charset="-79"/>
                <a:hlinkClick r:id="rId3"/>
              </a:rPr>
              <a:t>https://carerstrusthofe.org.uk/young-carers-referrals</a:t>
            </a:r>
            <a:r>
              <a:rPr lang="en-US" sz="1800" dirty="0">
                <a:solidFill>
                  <a:srgbClr val="002060"/>
                </a:solidFill>
                <a:effectLst/>
                <a:latin typeface="Rubik" pitchFamily="2" charset="-79"/>
                <a:ea typeface="Times New Roman" panose="02020603050405020304" pitchFamily="18" charset="0"/>
                <a:cs typeface="Rubik" pitchFamily="2" charset="-79"/>
              </a:rPr>
              <a:t> or call 02476 632972</a:t>
            </a:r>
            <a:endParaRPr lang="en-GB" sz="1800" dirty="0">
              <a:solidFill>
                <a:srgbClr val="002060"/>
              </a:solidFill>
              <a:effectLst/>
              <a:latin typeface="Rubik" pitchFamily="2" charset="-79"/>
              <a:ea typeface="Times New Roman" panose="02020603050405020304" pitchFamily="18" charset="0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527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029C97-2EB0-FC1D-25B0-4A7DA7EE3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68" y="179080"/>
            <a:ext cx="1950889" cy="15119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DDE309-378D-7FEA-1146-41594193D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618" y="236431"/>
            <a:ext cx="6693988" cy="8900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59A1E1-0C67-C469-DD35-5AFFE228F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887" y="1691019"/>
            <a:ext cx="2143125" cy="2143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5E509-25DB-E179-BF37-111CB95C82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926" b="15024"/>
          <a:stretch/>
        </p:blipFill>
        <p:spPr>
          <a:xfrm>
            <a:off x="2493631" y="961271"/>
            <a:ext cx="1903010" cy="13863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7BDC4F-3D42-2C2F-E9E1-15186A8EF797}"/>
              </a:ext>
            </a:extLst>
          </p:cNvPr>
          <p:cNvSpPr txBox="1"/>
          <p:nvPr/>
        </p:nvSpPr>
        <p:spPr>
          <a:xfrm>
            <a:off x="4396641" y="1196837"/>
            <a:ext cx="4440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Rubik" pitchFamily="2" charset="-79"/>
                <a:cs typeface="Rubik" pitchFamily="2" charset="-79"/>
              </a:rPr>
              <a:t>Don’t tell the teacher…..But get your phones out and complete our survey… </a:t>
            </a:r>
            <a:endParaRPr lang="en-GB" sz="2400" dirty="0">
              <a:solidFill>
                <a:srgbClr val="002060"/>
              </a:solidFill>
              <a:latin typeface="Rubik" pitchFamily="2" charset="-79"/>
              <a:cs typeface="Rubik" pitchFamily="2" charset="-79"/>
            </a:endParaRP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E1C0EEFA-1327-A045-BEA4-99097D45B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991" y="2347656"/>
            <a:ext cx="2299178" cy="24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CCC0CA-9C08-DD1E-950A-E9992E71D5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6998" y="2467479"/>
            <a:ext cx="2127380" cy="21273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ABDDE8-EE4B-CF60-B3CA-11BD84D849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4749964" y="2571750"/>
            <a:ext cx="157900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19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F4E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425" y="393750"/>
            <a:ext cx="1703800" cy="1118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5;p13">
            <a:extLst>
              <a:ext uri="{FF2B5EF4-FFF2-40B4-BE49-F238E27FC236}">
                <a16:creationId xmlns:a16="http://schemas.microsoft.com/office/drawing/2014/main" id="{E0FDAE55-79F1-B030-DF52-2AD0CC5D3CBD}"/>
              </a:ext>
            </a:extLst>
          </p:cNvPr>
          <p:cNvSpPr txBox="1"/>
          <p:nvPr/>
        </p:nvSpPr>
        <p:spPr>
          <a:xfrm>
            <a:off x="253268" y="1473513"/>
            <a:ext cx="4042410" cy="170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Arial"/>
              </a:rPr>
              <a:t>THANK YOU</a:t>
            </a:r>
            <a:endParaRPr kumimoji="0" lang="en-GB" sz="11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00" cap="none" spc="0" normalizeH="0" baseline="0" noProof="0" dirty="0">
                <a:ln>
                  <a:noFill/>
                </a:ln>
                <a:solidFill>
                  <a:srgbClr val="ED6C26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Arial"/>
              </a:rPr>
              <a:t>Please follow us for updates on </a:t>
            </a:r>
            <a:endParaRPr kumimoji="0" lang="en-GB" sz="11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7FD161-0117-316C-EA64-C86782B4F6EF}"/>
              </a:ext>
            </a:extLst>
          </p:cNvPr>
          <p:cNvGrpSpPr/>
          <p:nvPr/>
        </p:nvGrpSpPr>
        <p:grpSpPr>
          <a:xfrm>
            <a:off x="952362" y="2437887"/>
            <a:ext cx="4652325" cy="831098"/>
            <a:chOff x="952362" y="2437887"/>
            <a:chExt cx="4652325" cy="83109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4D172E7-1827-6F18-85BF-304C35F5B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952362" y="2543687"/>
              <a:ext cx="725298" cy="72529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2D70D17-9E41-231B-7128-C1DD477D6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9005" y="2437887"/>
              <a:ext cx="3895682" cy="743776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1AFAAC-20D0-C6E0-B263-E2F330FF49C0}"/>
              </a:ext>
            </a:extLst>
          </p:cNvPr>
          <p:cNvGrpSpPr/>
          <p:nvPr/>
        </p:nvGrpSpPr>
        <p:grpSpPr>
          <a:xfrm>
            <a:off x="952362" y="3374240"/>
            <a:ext cx="5248922" cy="725298"/>
            <a:chOff x="952362" y="3374240"/>
            <a:chExt cx="5248922" cy="72529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0F161F0-6537-09A7-862D-CAD9CE32B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2362" y="3374240"/>
              <a:ext cx="725298" cy="72529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3C5DC49-4E91-4366-FE8D-C84E06F91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77660" y="3610013"/>
              <a:ext cx="4523624" cy="335309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D23B59A-C9E9-D721-F43E-3863B649FD8A}"/>
              </a:ext>
            </a:extLst>
          </p:cNvPr>
          <p:cNvGrpSpPr/>
          <p:nvPr/>
        </p:nvGrpSpPr>
        <p:grpSpPr>
          <a:xfrm>
            <a:off x="952362" y="4203064"/>
            <a:ext cx="3493122" cy="725298"/>
            <a:chOff x="952362" y="4203064"/>
            <a:chExt cx="3493122" cy="72529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9D046B6-A79F-1701-8B80-532C6AD18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52362" y="4203064"/>
              <a:ext cx="728536" cy="72529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31539F3-8434-3870-5A63-66E189DEA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77660" y="4373672"/>
              <a:ext cx="2767824" cy="3840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744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66316170DA1E4EA33E0D4173381AD3" ma:contentTypeVersion="18" ma:contentTypeDescription="Create a new document." ma:contentTypeScope="" ma:versionID="e244df85eb04c81563b5b38757c8ea9d">
  <xsd:schema xmlns:xsd="http://www.w3.org/2001/XMLSchema" xmlns:xs="http://www.w3.org/2001/XMLSchema" xmlns:p="http://schemas.microsoft.com/office/2006/metadata/properties" xmlns:ns2="63f2380b-0c96-4f13-b7bd-4efb2e7a409d" xmlns:ns3="7a187ba7-4ee6-40cd-a821-8775ec6fa3ed" targetNamespace="http://schemas.microsoft.com/office/2006/metadata/properties" ma:root="true" ma:fieldsID="dab8cdaf5f9b1d4cc971c2face931d3c" ns2:_="" ns3:_="">
    <xsd:import namespace="63f2380b-0c96-4f13-b7bd-4efb2e7a409d"/>
    <xsd:import namespace="7a187ba7-4ee6-40cd-a821-8775ec6fa3e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2380b-0c96-4f13-b7bd-4efb2e7a409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0cf993-7acb-408b-a51c-c5b57ed156ff}" ma:internalName="TaxCatchAll" ma:showField="CatchAllData" ma:web="63f2380b-0c96-4f13-b7bd-4efb2e7a40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87ba7-4ee6-40cd-a821-8775ec6fa3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fbe5379-f51c-4d60-b266-98c9ed200f4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a187ba7-4ee6-40cd-a821-8775ec6fa3ed">
      <Terms xmlns="http://schemas.microsoft.com/office/infopath/2007/PartnerControls"/>
    </lcf76f155ced4ddcb4097134ff3c332f>
    <TaxCatchAll xmlns="63f2380b-0c96-4f13-b7bd-4efb2e7a409d" xsi:nil="true"/>
    <SharedWithUsers xmlns="63f2380b-0c96-4f13-b7bd-4efb2e7a409d">
      <UserInfo>
        <DisplayName>SharingLinks.2c0c0ec9-6e3d-434d-919b-e8ad650671bc.AnonymousEdit.db074e47-6977-44f1-b273-4c4bdaa66523</DisplayName>
        <AccountId>363</AccountId>
        <AccountType/>
      </UserInfo>
      <UserInfo>
        <DisplayName>Sarah Wakeman</DisplayName>
        <AccountId>1258</AccountId>
        <AccountType/>
      </UserInfo>
      <UserInfo>
        <DisplayName>Sean Whelan</DisplayName>
        <AccountId>1325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A38977-3E47-40D0-AC21-D4B4DD25C6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f2380b-0c96-4f13-b7bd-4efb2e7a409d"/>
    <ds:schemaRef ds:uri="7a187ba7-4ee6-40cd-a821-8775ec6fa3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F347F7-B51E-48E5-9A99-BD65E7176D9A}">
  <ds:schemaRefs>
    <ds:schemaRef ds:uri="45526788-b66f-404f-8074-406188e6fe53"/>
    <ds:schemaRef ds:uri="ee31dd87-b2a9-466b-aec7-6f12b3ab2cda"/>
    <ds:schemaRef ds:uri="http://schemas.microsoft.com/office/2006/metadata/properties"/>
    <ds:schemaRef ds:uri="http://schemas.microsoft.com/office/infopath/2007/PartnerControls"/>
    <ds:schemaRef ds:uri="7a187ba7-4ee6-40cd-a821-8775ec6fa3ed"/>
    <ds:schemaRef ds:uri="63f2380b-0c96-4f13-b7bd-4efb2e7a409d"/>
  </ds:schemaRefs>
</ds:datastoreItem>
</file>

<file path=customXml/itemProps3.xml><?xml version="1.0" encoding="utf-8"?>
<ds:datastoreItem xmlns:ds="http://schemas.openxmlformats.org/officeDocument/2006/customXml" ds:itemID="{B0BEEB16-5607-4275-A889-EB5C7B1677C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</Words>
  <Application>Microsoft Office PowerPoint</Application>
  <PresentationFormat>On-screen Show (16:9)</PresentationFormat>
  <Paragraphs>43</Paragraphs>
  <Slides>10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Rubik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Wakeman</dc:creator>
  <cp:lastModifiedBy>Sarah Wakeman</cp:lastModifiedBy>
  <cp:revision>4</cp:revision>
  <dcterms:modified xsi:type="dcterms:W3CDTF">2025-02-24T17:23:00Z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0x0101008766316170DA1E4EA33E0D4173381AD3</vt:lpwstr>
  </property>
  <property fmtid="{D5CDD505-2E9C-101B-9397-08002B2CF9AE}" pid="3" name="MediaServiceImageTags">
    <vt:lpwstr/>
  </property>
</Properties>
</file>